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Lst>
  <p:notesMasterIdLst>
    <p:notesMasterId r:id="rId3"/>
  </p:notesMasterIdLst>
  <p:handoutMasterIdLst>
    <p:handoutMasterId r:id="rId4"/>
  </p:handoutMasterIdLst>
  <p:sldIdLst>
    <p:sldId id="258" r:id="rId2"/>
  </p:sldIdLst>
  <p:sldSz cx="27432000" cy="19202400"/>
  <p:notesSz cx="7010400" cy="9296400"/>
  <p:defaultTextStyle>
    <a:defPPr>
      <a:defRPr lang="en-US"/>
    </a:defPPr>
    <a:lvl1pPr algn="l" rtl="0" eaLnBrk="0" fontAlgn="base" hangingPunct="0">
      <a:spcBef>
        <a:spcPct val="0"/>
      </a:spcBef>
      <a:spcAft>
        <a:spcPct val="0"/>
      </a:spcAft>
      <a:defRPr sz="6300" b="1" kern="1200">
        <a:solidFill>
          <a:srgbClr val="FFCC00"/>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6300" b="1" kern="1200">
        <a:solidFill>
          <a:srgbClr val="FFCC00"/>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6300" b="1" kern="1200">
        <a:solidFill>
          <a:srgbClr val="FFCC00"/>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6300" b="1" kern="1200">
        <a:solidFill>
          <a:srgbClr val="FFCC00"/>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6300" b="1" kern="1200">
        <a:solidFill>
          <a:srgbClr val="FFCC00"/>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6300" b="1" kern="1200">
        <a:solidFill>
          <a:srgbClr val="FFCC00"/>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6300" b="1" kern="1200">
        <a:solidFill>
          <a:srgbClr val="FFCC00"/>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6300" b="1" kern="1200">
        <a:solidFill>
          <a:srgbClr val="FFCC00"/>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6300" b="1" kern="1200">
        <a:solidFill>
          <a:srgbClr val="FFCC00"/>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055">
          <p15:clr>
            <a:srgbClr val="A4A3A4"/>
          </p15:clr>
        </p15:guide>
        <p15:guide id="2" pos="8640">
          <p15:clr>
            <a:srgbClr val="A4A3A4"/>
          </p15:clr>
        </p15:guide>
        <p15:guide id="3" pos="232">
          <p15:clr>
            <a:srgbClr val="A4A3A4"/>
          </p15:clr>
        </p15:guide>
        <p15:guide id="4" pos="17048">
          <p15:clr>
            <a:srgbClr val="A4A3A4"/>
          </p15:clr>
        </p15:guide>
        <p15:guide id="5" pos="4534">
          <p15:clr>
            <a:srgbClr val="A4A3A4"/>
          </p15:clr>
        </p15:guide>
        <p15:guide id="6" pos="1274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tor Lira" initials="VL" lastIdx="85" clrIdx="0"/>
  <p:cmAuthor id="2" name="Fuqua, Jordan D" initials="FJD" lastIdx="23" clrIdx="1"/>
  <p:cmAuthor id="3" name="Lira, Vitor A" initials="LVA" lastIdx="16" clrIdx="2">
    <p:extLst>
      <p:ext uri="{19B8F6BF-5375-455C-9EA6-DF929625EA0E}">
        <p15:presenceInfo xmlns:p15="http://schemas.microsoft.com/office/powerpoint/2012/main" userId="S::vlira@uiowa.edu::f15da15b-a5bc-4472-a9b8-f4933bab28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FF939"/>
    <a:srgbClr val="000099"/>
    <a:srgbClr val="3333CC"/>
    <a:srgbClr val="0000FF"/>
    <a:srgbClr val="66CCFF"/>
    <a:srgbClr val="FFCCFF"/>
    <a:srgbClr val="00CC99"/>
    <a:srgbClr val="66FF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49" autoAdjust="0"/>
    <p:restoredTop sz="94660"/>
  </p:normalViewPr>
  <p:slideViewPr>
    <p:cSldViewPr snapToGrid="0">
      <p:cViewPr>
        <p:scale>
          <a:sx n="40" d="100"/>
          <a:sy n="40" d="100"/>
        </p:scale>
        <p:origin x="42" y="54"/>
      </p:cViewPr>
      <p:guideLst>
        <p:guide orient="horz" pos="6055"/>
        <p:guide pos="8640"/>
        <p:guide pos="232"/>
        <p:guide pos="17048"/>
        <p:guide pos="4534"/>
        <p:guide pos="1274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image" Target="../media/image1.emf"/><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38475" cy="465138"/>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l" eaLnBrk="1" hangingPunct="1">
              <a:spcBef>
                <a:spcPct val="0"/>
              </a:spcBef>
              <a:defRPr sz="1200" b="0">
                <a:solidFill>
                  <a:schemeClr val="tx1"/>
                </a:solidFill>
                <a:latin typeface="Arial" charset="0"/>
                <a:ea typeface="+mn-ea"/>
                <a:cs typeface="宋体" charset="-122"/>
              </a:defRPr>
            </a:lvl1pPr>
          </a:lstStyle>
          <a:p>
            <a:pPr>
              <a:defRPr/>
            </a:pPr>
            <a:endParaRPr lang="en-US" altLang="zh-CN"/>
          </a:p>
        </p:txBody>
      </p:sp>
      <p:sp>
        <p:nvSpPr>
          <p:cNvPr id="3075" name="Rectangle 3"/>
          <p:cNvSpPr>
            <a:spLocks noGrp="1" noChangeArrowheads="1"/>
          </p:cNvSpPr>
          <p:nvPr>
            <p:ph type="dt" sz="quarter" idx="1"/>
          </p:nvPr>
        </p:nvSpPr>
        <p:spPr bwMode="auto">
          <a:xfrm>
            <a:off x="3970339" y="0"/>
            <a:ext cx="3038475" cy="465138"/>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r" eaLnBrk="1" hangingPunct="1">
              <a:spcBef>
                <a:spcPct val="0"/>
              </a:spcBef>
              <a:defRPr sz="1200" b="0">
                <a:solidFill>
                  <a:schemeClr val="tx1"/>
                </a:solidFill>
                <a:latin typeface="Arial" charset="0"/>
                <a:ea typeface="+mn-ea"/>
                <a:cs typeface="宋体" charset="-122"/>
              </a:defRPr>
            </a:lvl1pPr>
          </a:lstStyle>
          <a:p>
            <a:pPr>
              <a:defRPr/>
            </a:pPr>
            <a:endParaRPr lang="en-US" altLang="zh-CN"/>
          </a:p>
        </p:txBody>
      </p:sp>
      <p:sp>
        <p:nvSpPr>
          <p:cNvPr id="3076" name="Rectangle 4"/>
          <p:cNvSpPr>
            <a:spLocks noGrp="1" noChangeArrowheads="1"/>
          </p:cNvSpPr>
          <p:nvPr>
            <p:ph type="ftr" sz="quarter" idx="2"/>
          </p:nvPr>
        </p:nvSpPr>
        <p:spPr bwMode="auto">
          <a:xfrm>
            <a:off x="1" y="8829675"/>
            <a:ext cx="3038475" cy="465138"/>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algn="l" eaLnBrk="1" hangingPunct="1">
              <a:spcBef>
                <a:spcPct val="0"/>
              </a:spcBef>
              <a:defRPr sz="1200" b="0">
                <a:solidFill>
                  <a:schemeClr val="tx1"/>
                </a:solidFill>
                <a:latin typeface="Arial" charset="0"/>
                <a:ea typeface="+mn-ea"/>
                <a:cs typeface="宋体" charset="-122"/>
              </a:defRPr>
            </a:lvl1pPr>
          </a:lstStyle>
          <a:p>
            <a:pPr>
              <a:defRPr/>
            </a:pPr>
            <a:endParaRPr lang="en-US" altLang="zh-CN"/>
          </a:p>
        </p:txBody>
      </p:sp>
      <p:sp>
        <p:nvSpPr>
          <p:cNvPr id="3077" name="Rectangle 5"/>
          <p:cNvSpPr>
            <a:spLocks noGrp="1" noChangeArrowheads="1"/>
          </p:cNvSpPr>
          <p:nvPr>
            <p:ph type="sldNum" sz="quarter" idx="3"/>
          </p:nvPr>
        </p:nvSpPr>
        <p:spPr bwMode="auto">
          <a:xfrm>
            <a:off x="3970339" y="8829675"/>
            <a:ext cx="3038475" cy="465138"/>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algn="r" eaLnBrk="1" hangingPunct="1">
              <a:defRPr sz="1200" b="0">
                <a:solidFill>
                  <a:schemeClr val="tx1"/>
                </a:solidFill>
                <a:ea typeface="SimSun" panose="02010600030101010101" pitchFamily="2" charset="-122"/>
              </a:defRPr>
            </a:lvl1pPr>
          </a:lstStyle>
          <a:p>
            <a:pPr>
              <a:defRPr/>
            </a:pPr>
            <a:fld id="{19EB925F-31F4-4CC7-A363-4C5D79B12B03}" type="slidenum">
              <a:rPr lang="en-US" altLang="zh-CN"/>
              <a:pPr>
                <a:defRPr/>
              </a:pPr>
              <a:t>‹#›</a:t>
            </a:fld>
            <a:endParaRPr lang="en-US" altLang="zh-CN"/>
          </a:p>
        </p:txBody>
      </p:sp>
    </p:spTree>
    <p:extLst>
      <p:ext uri="{BB962C8B-B14F-4D97-AF65-F5344CB8AC3E}">
        <p14:creationId xmlns:p14="http://schemas.microsoft.com/office/powerpoint/2010/main" val="464857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0"/>
            <a:ext cx="3038475" cy="465138"/>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l" eaLnBrk="1" hangingPunct="1">
              <a:spcBef>
                <a:spcPct val="0"/>
              </a:spcBef>
              <a:defRPr sz="1200" b="0">
                <a:solidFill>
                  <a:schemeClr val="tx1"/>
                </a:solidFill>
                <a:latin typeface="Arial" charset="0"/>
                <a:ea typeface="+mn-ea"/>
                <a:cs typeface="宋体" charset="-122"/>
              </a:defRPr>
            </a:lvl1pPr>
          </a:lstStyle>
          <a:p>
            <a:pPr>
              <a:defRPr/>
            </a:pPr>
            <a:endParaRPr lang="en-US" altLang="zh-CN"/>
          </a:p>
        </p:txBody>
      </p:sp>
      <p:sp>
        <p:nvSpPr>
          <p:cNvPr id="7171" name="Rectangle 3"/>
          <p:cNvSpPr>
            <a:spLocks noGrp="1" noChangeArrowheads="1"/>
          </p:cNvSpPr>
          <p:nvPr>
            <p:ph type="dt" idx="1"/>
          </p:nvPr>
        </p:nvSpPr>
        <p:spPr bwMode="auto">
          <a:xfrm>
            <a:off x="3970339" y="0"/>
            <a:ext cx="3038475" cy="465138"/>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r" eaLnBrk="1" hangingPunct="1">
              <a:spcBef>
                <a:spcPct val="0"/>
              </a:spcBef>
              <a:defRPr sz="1200" b="0">
                <a:solidFill>
                  <a:schemeClr val="tx1"/>
                </a:solidFill>
                <a:latin typeface="Arial" charset="0"/>
                <a:ea typeface="+mn-ea"/>
                <a:cs typeface="宋体" charset="-122"/>
              </a:defRPr>
            </a:lvl1pPr>
          </a:lstStyle>
          <a:p>
            <a:pPr>
              <a:defRPr/>
            </a:pPr>
            <a:endParaRPr lang="en-US" altLang="zh-CN"/>
          </a:p>
        </p:txBody>
      </p:sp>
      <p:sp>
        <p:nvSpPr>
          <p:cNvPr id="2052" name="Rectangle 4"/>
          <p:cNvSpPr>
            <a:spLocks noGrp="1" noRot="1" noChangeAspect="1" noChangeArrowheads="1" noTextEdit="1"/>
          </p:cNvSpPr>
          <p:nvPr>
            <p:ph type="sldImg" idx="2"/>
          </p:nvPr>
        </p:nvSpPr>
        <p:spPr bwMode="auto">
          <a:xfrm>
            <a:off x="1014413" y="696913"/>
            <a:ext cx="4981575"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701675" y="4416426"/>
            <a:ext cx="5607050" cy="4183063"/>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7174" name="Rectangle 6"/>
          <p:cNvSpPr>
            <a:spLocks noGrp="1" noChangeArrowheads="1"/>
          </p:cNvSpPr>
          <p:nvPr>
            <p:ph type="ftr" sz="quarter" idx="4"/>
          </p:nvPr>
        </p:nvSpPr>
        <p:spPr bwMode="auto">
          <a:xfrm>
            <a:off x="1" y="8829675"/>
            <a:ext cx="3038475" cy="465138"/>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algn="l" eaLnBrk="1" hangingPunct="1">
              <a:spcBef>
                <a:spcPct val="0"/>
              </a:spcBef>
              <a:defRPr sz="1200" b="0">
                <a:solidFill>
                  <a:schemeClr val="tx1"/>
                </a:solidFill>
                <a:latin typeface="Arial" charset="0"/>
                <a:ea typeface="+mn-ea"/>
                <a:cs typeface="宋体" charset="-122"/>
              </a:defRPr>
            </a:lvl1pPr>
          </a:lstStyle>
          <a:p>
            <a:pPr>
              <a:defRPr/>
            </a:pPr>
            <a:endParaRPr lang="en-US" altLang="zh-CN"/>
          </a:p>
        </p:txBody>
      </p:sp>
      <p:sp>
        <p:nvSpPr>
          <p:cNvPr id="7175" name="Rectangle 7"/>
          <p:cNvSpPr>
            <a:spLocks noGrp="1" noChangeArrowheads="1"/>
          </p:cNvSpPr>
          <p:nvPr>
            <p:ph type="sldNum" sz="quarter" idx="5"/>
          </p:nvPr>
        </p:nvSpPr>
        <p:spPr bwMode="auto">
          <a:xfrm>
            <a:off x="3970339" y="8829675"/>
            <a:ext cx="3038475" cy="465138"/>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algn="r" eaLnBrk="1" hangingPunct="1">
              <a:defRPr sz="1200" b="0">
                <a:solidFill>
                  <a:schemeClr val="tx1"/>
                </a:solidFill>
                <a:ea typeface="SimSun" panose="02010600030101010101" pitchFamily="2" charset="-122"/>
              </a:defRPr>
            </a:lvl1pPr>
          </a:lstStyle>
          <a:p>
            <a:pPr>
              <a:defRPr/>
            </a:pPr>
            <a:fld id="{9D147AAD-80F9-447F-9412-84A4F13F07B0}" type="slidenum">
              <a:rPr lang="en-US" altLang="zh-CN"/>
              <a:pPr>
                <a:defRPr/>
              </a:pPr>
              <a:t>‹#›</a:t>
            </a:fld>
            <a:endParaRPr lang="en-US" altLang="zh-CN"/>
          </a:p>
        </p:txBody>
      </p:sp>
    </p:spTree>
    <p:extLst>
      <p:ext uri="{BB962C8B-B14F-4D97-AF65-F5344CB8AC3E}">
        <p14:creationId xmlns:p14="http://schemas.microsoft.com/office/powerpoint/2010/main" val="339779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10077420" indent="-1007742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2775" indent="-228555">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9885" indent="-22855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6995" indent="-22855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105" indent="-22855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215" indent="-22855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8325" indent="-22855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5435" indent="-22855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AD717C-3373-44B8-8DC0-91974DAC2BE1}" type="slidenum">
              <a:rPr lang="en-US" altLang="zh-CN" smtClean="0">
                <a:ea typeface="SimSun" panose="02010600030101010101" pitchFamily="2" charset="-122"/>
              </a:rPr>
              <a:pPr>
                <a:spcBef>
                  <a:spcPct val="0"/>
                </a:spcBef>
              </a:pPr>
              <a:t>1</a:t>
            </a:fld>
            <a:endParaRPr lang="en-US" altLang="zh-CN">
              <a:ea typeface="SimSun" panose="02010600030101010101" pitchFamily="2" charset="-122"/>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http://www.biologycorner.com/resources/rat_circ_artery.gif</a:t>
            </a:r>
          </a:p>
        </p:txBody>
      </p:sp>
    </p:spTree>
    <p:extLst>
      <p:ext uri="{BB962C8B-B14F-4D97-AF65-F5344CB8AC3E}">
        <p14:creationId xmlns:p14="http://schemas.microsoft.com/office/powerpoint/2010/main" val="138576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3142616"/>
            <a:ext cx="20574000" cy="6685280"/>
          </a:xfrm>
        </p:spPr>
        <p:txBody>
          <a:bodyPr anchor="b"/>
          <a:lstStyle>
            <a:lvl1pPr algn="ctr">
              <a:defRPr sz="13500"/>
            </a:lvl1pPr>
          </a:lstStyle>
          <a:p>
            <a:r>
              <a:rPr lang="en-US"/>
              <a:t>Click to edit Master title style</a:t>
            </a:r>
          </a:p>
        </p:txBody>
      </p:sp>
      <p:sp>
        <p:nvSpPr>
          <p:cNvPr id="3" name="Subtitle 2"/>
          <p:cNvSpPr>
            <a:spLocks noGrp="1"/>
          </p:cNvSpPr>
          <p:nvPr>
            <p:ph type="subTitle" idx="1"/>
          </p:nvPr>
        </p:nvSpPr>
        <p:spPr>
          <a:xfrm>
            <a:off x="3429000" y="10085706"/>
            <a:ext cx="20574000" cy="4636134"/>
          </a:xfrm>
        </p:spPr>
        <p:txBody>
          <a:bodyPr/>
          <a:lstStyle>
            <a:lvl1pPr marL="0" indent="0" algn="ctr">
              <a:buNone/>
              <a:defRPr sz="5400"/>
            </a:lvl1pPr>
            <a:lvl2pPr marL="1028700" indent="0" algn="ctr">
              <a:buNone/>
              <a:defRPr sz="4500"/>
            </a:lvl2pPr>
            <a:lvl3pPr marL="2057400" indent="0" algn="ctr">
              <a:buNone/>
              <a:defRPr sz="4050"/>
            </a:lvl3pPr>
            <a:lvl4pPr marL="3086100" indent="0" algn="ctr">
              <a:buNone/>
              <a:defRPr sz="3600"/>
            </a:lvl4pPr>
            <a:lvl5pPr marL="4114800" indent="0" algn="ctr">
              <a:buNone/>
              <a:defRPr sz="3600"/>
            </a:lvl5pPr>
            <a:lvl6pPr marL="5143500" indent="0" algn="ctr">
              <a:buNone/>
              <a:defRPr sz="3600"/>
            </a:lvl6pPr>
            <a:lvl7pPr marL="6172200" indent="0" algn="ctr">
              <a:buNone/>
              <a:defRPr sz="3600"/>
            </a:lvl7pPr>
            <a:lvl8pPr marL="7200900" indent="0" algn="ctr">
              <a:buNone/>
              <a:defRPr sz="3600"/>
            </a:lvl8pPr>
            <a:lvl9pPr marL="8229600" indent="0" algn="ctr">
              <a:buNone/>
              <a:defRPr sz="3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7ED4DA50-523F-4DCC-8905-2B923C3DC41F}" type="slidenum">
              <a:rPr lang="en-US" altLang="zh-CN"/>
              <a:pPr>
                <a:defRPr/>
              </a:pPr>
              <a:t>‹#›</a:t>
            </a:fld>
            <a:endParaRPr lang="en-US" altLang="zh-CN"/>
          </a:p>
        </p:txBody>
      </p:sp>
    </p:spTree>
    <p:extLst>
      <p:ext uri="{BB962C8B-B14F-4D97-AF65-F5344CB8AC3E}">
        <p14:creationId xmlns:p14="http://schemas.microsoft.com/office/powerpoint/2010/main" val="140639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59E987F9-22F1-48DB-BBBD-0DE51C5BA228}" type="slidenum">
              <a:rPr lang="en-US" altLang="zh-CN"/>
              <a:pPr>
                <a:defRPr/>
              </a:pPr>
              <a:t>‹#›</a:t>
            </a:fld>
            <a:endParaRPr lang="en-US" altLang="zh-CN"/>
          </a:p>
        </p:txBody>
      </p:sp>
    </p:spTree>
    <p:extLst>
      <p:ext uri="{BB962C8B-B14F-4D97-AF65-F5344CB8AC3E}">
        <p14:creationId xmlns:p14="http://schemas.microsoft.com/office/powerpoint/2010/main" val="3647536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31025" y="1022350"/>
            <a:ext cx="5915025" cy="162731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85950" y="1022350"/>
            <a:ext cx="17402175" cy="1627314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775369A1-4B9B-491A-AB80-CDDF91916566}" type="slidenum">
              <a:rPr lang="en-US" altLang="zh-CN"/>
              <a:pPr>
                <a:defRPr/>
              </a:pPr>
              <a:t>‹#›</a:t>
            </a:fld>
            <a:endParaRPr lang="en-US" altLang="zh-CN"/>
          </a:p>
        </p:txBody>
      </p:sp>
    </p:spTree>
    <p:extLst>
      <p:ext uri="{BB962C8B-B14F-4D97-AF65-F5344CB8AC3E}">
        <p14:creationId xmlns:p14="http://schemas.microsoft.com/office/powerpoint/2010/main" val="3709434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52728DBD-B457-447C-9F5C-F3D45BF56414}" type="slidenum">
              <a:rPr lang="en-US" altLang="zh-CN"/>
              <a:pPr>
                <a:defRPr/>
              </a:pPr>
              <a:t>‹#›</a:t>
            </a:fld>
            <a:endParaRPr lang="en-US" altLang="zh-CN"/>
          </a:p>
        </p:txBody>
      </p:sp>
    </p:spTree>
    <p:extLst>
      <p:ext uri="{BB962C8B-B14F-4D97-AF65-F5344CB8AC3E}">
        <p14:creationId xmlns:p14="http://schemas.microsoft.com/office/powerpoint/2010/main" val="28307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71663" y="4787268"/>
            <a:ext cx="23660100" cy="7987664"/>
          </a:xfrm>
        </p:spPr>
        <p:txBody>
          <a:bodyPr anchor="b"/>
          <a:lstStyle>
            <a:lvl1pPr>
              <a:defRPr sz="13500"/>
            </a:lvl1pPr>
          </a:lstStyle>
          <a:p>
            <a:r>
              <a:rPr lang="en-US"/>
              <a:t>Click to edit Master title style</a:t>
            </a:r>
          </a:p>
        </p:txBody>
      </p:sp>
      <p:sp>
        <p:nvSpPr>
          <p:cNvPr id="3" name="Text Placeholder 2"/>
          <p:cNvSpPr>
            <a:spLocks noGrp="1"/>
          </p:cNvSpPr>
          <p:nvPr>
            <p:ph type="body" idx="1"/>
          </p:nvPr>
        </p:nvSpPr>
        <p:spPr>
          <a:xfrm>
            <a:off x="1871663" y="12850498"/>
            <a:ext cx="23660100" cy="4200524"/>
          </a:xfrm>
        </p:spPr>
        <p:txBody>
          <a:bodyPr/>
          <a:lstStyle>
            <a:lvl1pPr marL="0" indent="0">
              <a:buNone/>
              <a:defRPr sz="5400">
                <a:solidFill>
                  <a:schemeClr val="tx1">
                    <a:tint val="75000"/>
                  </a:schemeClr>
                </a:solidFill>
              </a:defRPr>
            </a:lvl1pPr>
            <a:lvl2pPr marL="1028700" indent="0">
              <a:buNone/>
              <a:defRPr sz="4500">
                <a:solidFill>
                  <a:schemeClr val="tx1">
                    <a:tint val="75000"/>
                  </a:schemeClr>
                </a:solidFill>
              </a:defRPr>
            </a:lvl2pPr>
            <a:lvl3pPr marL="2057400" indent="0">
              <a:buNone/>
              <a:defRPr sz="4050">
                <a:solidFill>
                  <a:schemeClr val="tx1">
                    <a:tint val="75000"/>
                  </a:schemeClr>
                </a:solidFill>
              </a:defRPr>
            </a:lvl3pPr>
            <a:lvl4pPr marL="3086100" indent="0">
              <a:buNone/>
              <a:defRPr sz="3600">
                <a:solidFill>
                  <a:schemeClr val="tx1">
                    <a:tint val="75000"/>
                  </a:schemeClr>
                </a:solidFill>
              </a:defRPr>
            </a:lvl4pPr>
            <a:lvl5pPr marL="4114800" indent="0">
              <a:buNone/>
              <a:defRPr sz="3600">
                <a:solidFill>
                  <a:schemeClr val="tx1">
                    <a:tint val="75000"/>
                  </a:schemeClr>
                </a:solidFill>
              </a:defRPr>
            </a:lvl5pPr>
            <a:lvl6pPr marL="5143500" indent="0">
              <a:buNone/>
              <a:defRPr sz="3600">
                <a:solidFill>
                  <a:schemeClr val="tx1">
                    <a:tint val="75000"/>
                  </a:schemeClr>
                </a:solidFill>
              </a:defRPr>
            </a:lvl6pPr>
            <a:lvl7pPr marL="6172200" indent="0">
              <a:buNone/>
              <a:defRPr sz="3600">
                <a:solidFill>
                  <a:schemeClr val="tx1">
                    <a:tint val="75000"/>
                  </a:schemeClr>
                </a:solidFill>
              </a:defRPr>
            </a:lvl7pPr>
            <a:lvl8pPr marL="7200900" indent="0">
              <a:buNone/>
              <a:defRPr sz="3600">
                <a:solidFill>
                  <a:schemeClr val="tx1">
                    <a:tint val="75000"/>
                  </a:schemeClr>
                </a:solidFill>
              </a:defRPr>
            </a:lvl8pPr>
            <a:lvl9pPr marL="8229600"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40D2CF27-FA0B-4755-9DDF-B61737481E55}" type="slidenum">
              <a:rPr lang="en-US" altLang="zh-CN"/>
              <a:pPr>
                <a:defRPr/>
              </a:pPr>
              <a:t>‹#›</a:t>
            </a:fld>
            <a:endParaRPr lang="en-US" altLang="zh-CN"/>
          </a:p>
        </p:txBody>
      </p:sp>
    </p:spTree>
    <p:extLst>
      <p:ext uri="{BB962C8B-B14F-4D97-AF65-F5344CB8AC3E}">
        <p14:creationId xmlns:p14="http://schemas.microsoft.com/office/powerpoint/2010/main" val="2972318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85950" y="5111750"/>
            <a:ext cx="11658600" cy="12183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887450" y="5111750"/>
            <a:ext cx="11658600" cy="12183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8EA7C7D8-BB45-498A-8FAD-CEA1271CD07D}" type="slidenum">
              <a:rPr lang="en-US" altLang="zh-CN"/>
              <a:pPr>
                <a:defRPr/>
              </a:pPr>
              <a:t>‹#›</a:t>
            </a:fld>
            <a:endParaRPr lang="en-US" altLang="zh-CN"/>
          </a:p>
        </p:txBody>
      </p:sp>
    </p:spTree>
    <p:extLst>
      <p:ext uri="{BB962C8B-B14F-4D97-AF65-F5344CB8AC3E}">
        <p14:creationId xmlns:p14="http://schemas.microsoft.com/office/powerpoint/2010/main" val="178046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9523" y="1022352"/>
            <a:ext cx="23660100" cy="3711576"/>
          </a:xfrm>
        </p:spPr>
        <p:txBody>
          <a:bodyPr/>
          <a:lstStyle/>
          <a:p>
            <a:r>
              <a:rPr lang="en-US"/>
              <a:t>Click to edit Master title style</a:t>
            </a:r>
          </a:p>
        </p:txBody>
      </p:sp>
      <p:sp>
        <p:nvSpPr>
          <p:cNvPr id="3" name="Text Placeholder 2"/>
          <p:cNvSpPr>
            <a:spLocks noGrp="1"/>
          </p:cNvSpPr>
          <p:nvPr>
            <p:ph type="body" idx="1"/>
          </p:nvPr>
        </p:nvSpPr>
        <p:spPr>
          <a:xfrm>
            <a:off x="1889524" y="4707256"/>
            <a:ext cx="11605021" cy="2306954"/>
          </a:xfrm>
        </p:spPr>
        <p:txBody>
          <a:bodyPr anchor="b"/>
          <a:lstStyle>
            <a:lvl1pPr marL="0" indent="0">
              <a:buNone/>
              <a:defRPr sz="5400" b="1"/>
            </a:lvl1pPr>
            <a:lvl2pPr marL="1028700" indent="0">
              <a:buNone/>
              <a:defRPr sz="4500" b="1"/>
            </a:lvl2pPr>
            <a:lvl3pPr marL="2057400" indent="0">
              <a:buNone/>
              <a:defRPr sz="4050" b="1"/>
            </a:lvl3pPr>
            <a:lvl4pPr marL="3086100" indent="0">
              <a:buNone/>
              <a:defRPr sz="3600" b="1"/>
            </a:lvl4pPr>
            <a:lvl5pPr marL="4114800" indent="0">
              <a:buNone/>
              <a:defRPr sz="3600" b="1"/>
            </a:lvl5pPr>
            <a:lvl6pPr marL="5143500" indent="0">
              <a:buNone/>
              <a:defRPr sz="3600" b="1"/>
            </a:lvl6pPr>
            <a:lvl7pPr marL="6172200" indent="0">
              <a:buNone/>
              <a:defRPr sz="3600" b="1"/>
            </a:lvl7pPr>
            <a:lvl8pPr marL="7200900" indent="0">
              <a:buNone/>
              <a:defRPr sz="3600" b="1"/>
            </a:lvl8pPr>
            <a:lvl9pPr marL="8229600" indent="0">
              <a:buNone/>
              <a:defRPr sz="3600" b="1"/>
            </a:lvl9pPr>
          </a:lstStyle>
          <a:p>
            <a:pPr lvl="0"/>
            <a:r>
              <a:rPr lang="en-US"/>
              <a:t>Click to edit Master text styles</a:t>
            </a:r>
          </a:p>
        </p:txBody>
      </p:sp>
      <p:sp>
        <p:nvSpPr>
          <p:cNvPr id="4" name="Content Placeholder 3"/>
          <p:cNvSpPr>
            <a:spLocks noGrp="1"/>
          </p:cNvSpPr>
          <p:nvPr>
            <p:ph sz="half" idx="2"/>
          </p:nvPr>
        </p:nvSpPr>
        <p:spPr>
          <a:xfrm>
            <a:off x="1889524" y="7014210"/>
            <a:ext cx="11605021" cy="10316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887450" y="4707256"/>
            <a:ext cx="11662173" cy="2306954"/>
          </a:xfrm>
        </p:spPr>
        <p:txBody>
          <a:bodyPr anchor="b"/>
          <a:lstStyle>
            <a:lvl1pPr marL="0" indent="0">
              <a:buNone/>
              <a:defRPr sz="5400" b="1"/>
            </a:lvl1pPr>
            <a:lvl2pPr marL="1028700" indent="0">
              <a:buNone/>
              <a:defRPr sz="4500" b="1"/>
            </a:lvl2pPr>
            <a:lvl3pPr marL="2057400" indent="0">
              <a:buNone/>
              <a:defRPr sz="4050" b="1"/>
            </a:lvl3pPr>
            <a:lvl4pPr marL="3086100" indent="0">
              <a:buNone/>
              <a:defRPr sz="3600" b="1"/>
            </a:lvl4pPr>
            <a:lvl5pPr marL="4114800" indent="0">
              <a:buNone/>
              <a:defRPr sz="3600" b="1"/>
            </a:lvl5pPr>
            <a:lvl6pPr marL="5143500" indent="0">
              <a:buNone/>
              <a:defRPr sz="3600" b="1"/>
            </a:lvl6pPr>
            <a:lvl7pPr marL="6172200" indent="0">
              <a:buNone/>
              <a:defRPr sz="3600" b="1"/>
            </a:lvl7pPr>
            <a:lvl8pPr marL="7200900" indent="0">
              <a:buNone/>
              <a:defRPr sz="3600" b="1"/>
            </a:lvl8pPr>
            <a:lvl9pPr marL="8229600" indent="0">
              <a:buNone/>
              <a:defRPr sz="3600" b="1"/>
            </a:lvl9pPr>
          </a:lstStyle>
          <a:p>
            <a:pPr lvl="0"/>
            <a:r>
              <a:rPr lang="en-US"/>
              <a:t>Click to edit Master text styles</a:t>
            </a:r>
          </a:p>
        </p:txBody>
      </p:sp>
      <p:sp>
        <p:nvSpPr>
          <p:cNvPr id="6" name="Content Placeholder 5"/>
          <p:cNvSpPr>
            <a:spLocks noGrp="1"/>
          </p:cNvSpPr>
          <p:nvPr>
            <p:ph sz="quarter" idx="4"/>
          </p:nvPr>
        </p:nvSpPr>
        <p:spPr>
          <a:xfrm>
            <a:off x="13887450" y="7014210"/>
            <a:ext cx="11662173" cy="10316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tLang="zh-CN"/>
          </a:p>
        </p:txBody>
      </p:sp>
      <p:sp>
        <p:nvSpPr>
          <p:cNvPr id="9" name="Slide Number Placeholder 5"/>
          <p:cNvSpPr>
            <a:spLocks noGrp="1"/>
          </p:cNvSpPr>
          <p:nvPr>
            <p:ph type="sldNum" sz="quarter" idx="12"/>
          </p:nvPr>
        </p:nvSpPr>
        <p:spPr/>
        <p:txBody>
          <a:bodyPr/>
          <a:lstStyle>
            <a:lvl1pPr>
              <a:defRPr/>
            </a:lvl1pPr>
          </a:lstStyle>
          <a:p>
            <a:pPr>
              <a:defRPr/>
            </a:pPr>
            <a:fld id="{17CF80DA-C52D-480A-AEE6-C91D8B9AA48D}" type="slidenum">
              <a:rPr lang="en-US" altLang="zh-CN"/>
              <a:pPr>
                <a:defRPr/>
              </a:pPr>
              <a:t>‹#›</a:t>
            </a:fld>
            <a:endParaRPr lang="en-US" altLang="zh-CN"/>
          </a:p>
        </p:txBody>
      </p:sp>
    </p:spTree>
    <p:extLst>
      <p:ext uri="{BB962C8B-B14F-4D97-AF65-F5344CB8AC3E}">
        <p14:creationId xmlns:p14="http://schemas.microsoft.com/office/powerpoint/2010/main" val="255486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CB2B75B4-057F-48A3-B049-DA6E7E803979}" type="slidenum">
              <a:rPr lang="en-US" altLang="zh-CN"/>
              <a:pPr>
                <a:defRPr/>
              </a:pPr>
              <a:t>‹#›</a:t>
            </a:fld>
            <a:endParaRPr lang="en-US" altLang="zh-CN"/>
          </a:p>
        </p:txBody>
      </p:sp>
    </p:spTree>
    <p:extLst>
      <p:ext uri="{BB962C8B-B14F-4D97-AF65-F5344CB8AC3E}">
        <p14:creationId xmlns:p14="http://schemas.microsoft.com/office/powerpoint/2010/main" val="404841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40E1E547-28A8-4DF5-9645-0FF762CBA245}" type="slidenum">
              <a:rPr lang="en-US" altLang="zh-CN"/>
              <a:pPr>
                <a:defRPr/>
              </a:pPr>
              <a:t>‹#›</a:t>
            </a:fld>
            <a:endParaRPr lang="en-US" altLang="zh-CN"/>
          </a:p>
        </p:txBody>
      </p:sp>
    </p:spTree>
    <p:extLst>
      <p:ext uri="{BB962C8B-B14F-4D97-AF65-F5344CB8AC3E}">
        <p14:creationId xmlns:p14="http://schemas.microsoft.com/office/powerpoint/2010/main" val="33277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4" y="1280160"/>
            <a:ext cx="8847533" cy="4480560"/>
          </a:xfrm>
        </p:spPr>
        <p:txBody>
          <a:bodyPr anchor="b"/>
          <a:lstStyle>
            <a:lvl1pPr>
              <a:defRPr sz="7200"/>
            </a:lvl1pPr>
          </a:lstStyle>
          <a:p>
            <a:r>
              <a:rPr lang="en-US"/>
              <a:t>Click to edit Master title style</a:t>
            </a:r>
          </a:p>
        </p:txBody>
      </p:sp>
      <p:sp>
        <p:nvSpPr>
          <p:cNvPr id="3" name="Content Placeholder 2"/>
          <p:cNvSpPr>
            <a:spLocks noGrp="1"/>
          </p:cNvSpPr>
          <p:nvPr>
            <p:ph idx="1"/>
          </p:nvPr>
        </p:nvSpPr>
        <p:spPr>
          <a:xfrm>
            <a:off x="11662173" y="2764791"/>
            <a:ext cx="13887450" cy="13646150"/>
          </a:xfrm>
        </p:spPr>
        <p:txBody>
          <a:bodyPr/>
          <a:lstStyle>
            <a:lvl1pPr>
              <a:defRPr sz="7200"/>
            </a:lvl1pPr>
            <a:lvl2pPr>
              <a:defRPr sz="6300"/>
            </a:lvl2pPr>
            <a:lvl3pPr>
              <a:defRPr sz="5400"/>
            </a:lvl3pPr>
            <a:lvl4pPr>
              <a:defRPr sz="4500"/>
            </a:lvl4pPr>
            <a:lvl5pPr>
              <a:defRPr sz="4500"/>
            </a:lvl5pPr>
            <a:lvl6pPr>
              <a:defRPr sz="4500"/>
            </a:lvl6pPr>
            <a:lvl7pPr>
              <a:defRPr sz="4500"/>
            </a:lvl7pPr>
            <a:lvl8pPr>
              <a:defRPr sz="4500"/>
            </a:lvl8pPr>
            <a:lvl9pPr>
              <a:defRPr sz="4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89524" y="5760720"/>
            <a:ext cx="8847533" cy="10672446"/>
          </a:xfrm>
        </p:spPr>
        <p:txBody>
          <a:bodyPr/>
          <a:lstStyle>
            <a:lvl1pPr marL="0" indent="0">
              <a:buNone/>
              <a:defRPr sz="3600"/>
            </a:lvl1pPr>
            <a:lvl2pPr marL="1028700" indent="0">
              <a:buNone/>
              <a:defRPr sz="3150"/>
            </a:lvl2pPr>
            <a:lvl3pPr marL="2057400" indent="0">
              <a:buNone/>
              <a:defRPr sz="2700"/>
            </a:lvl3pPr>
            <a:lvl4pPr marL="3086100" indent="0">
              <a:buNone/>
              <a:defRPr sz="2250"/>
            </a:lvl4pPr>
            <a:lvl5pPr marL="4114800" indent="0">
              <a:buNone/>
              <a:defRPr sz="2250"/>
            </a:lvl5pPr>
            <a:lvl6pPr marL="5143500" indent="0">
              <a:buNone/>
              <a:defRPr sz="2250"/>
            </a:lvl6pPr>
            <a:lvl7pPr marL="6172200" indent="0">
              <a:buNone/>
              <a:defRPr sz="2250"/>
            </a:lvl7pPr>
            <a:lvl8pPr marL="7200900" indent="0">
              <a:buNone/>
              <a:defRPr sz="2250"/>
            </a:lvl8pPr>
            <a:lvl9pPr marL="8229600" indent="0">
              <a:buNone/>
              <a:defRPr sz="22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66FC01BD-2C5F-4684-A571-909048272A2D}" type="slidenum">
              <a:rPr lang="en-US" altLang="zh-CN"/>
              <a:pPr>
                <a:defRPr/>
              </a:pPr>
              <a:t>‹#›</a:t>
            </a:fld>
            <a:endParaRPr lang="en-US" altLang="zh-CN"/>
          </a:p>
        </p:txBody>
      </p:sp>
    </p:spTree>
    <p:extLst>
      <p:ext uri="{BB962C8B-B14F-4D97-AF65-F5344CB8AC3E}">
        <p14:creationId xmlns:p14="http://schemas.microsoft.com/office/powerpoint/2010/main" val="2824921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4" y="1280160"/>
            <a:ext cx="8847533" cy="4480560"/>
          </a:xfrm>
        </p:spPr>
        <p:txBody>
          <a:bodyPr anchor="b"/>
          <a:lstStyle>
            <a:lvl1pPr>
              <a:defRPr sz="7200"/>
            </a:lvl1pPr>
          </a:lstStyle>
          <a:p>
            <a:r>
              <a:rPr lang="en-US"/>
              <a:t>Click to edit Master title style</a:t>
            </a:r>
          </a:p>
        </p:txBody>
      </p:sp>
      <p:sp>
        <p:nvSpPr>
          <p:cNvPr id="3" name="Picture Placeholder 2"/>
          <p:cNvSpPr>
            <a:spLocks noGrp="1"/>
          </p:cNvSpPr>
          <p:nvPr>
            <p:ph type="pic" idx="1"/>
          </p:nvPr>
        </p:nvSpPr>
        <p:spPr>
          <a:xfrm>
            <a:off x="11662173" y="2764791"/>
            <a:ext cx="13887450" cy="13646150"/>
          </a:xfrm>
        </p:spPr>
        <p:txBody>
          <a:bodyPr rtlCol="0">
            <a:normAutofit/>
          </a:bodyPr>
          <a:lstStyle>
            <a:lvl1pPr marL="0" indent="0">
              <a:buNone/>
              <a:defRPr sz="7200"/>
            </a:lvl1pPr>
            <a:lvl2pPr marL="1028700" indent="0">
              <a:buNone/>
              <a:defRPr sz="6300"/>
            </a:lvl2pPr>
            <a:lvl3pPr marL="2057400" indent="0">
              <a:buNone/>
              <a:defRPr sz="5400"/>
            </a:lvl3pPr>
            <a:lvl4pPr marL="3086100" indent="0">
              <a:buNone/>
              <a:defRPr sz="4500"/>
            </a:lvl4pPr>
            <a:lvl5pPr marL="4114800" indent="0">
              <a:buNone/>
              <a:defRPr sz="4500"/>
            </a:lvl5pPr>
            <a:lvl6pPr marL="5143500" indent="0">
              <a:buNone/>
              <a:defRPr sz="4500"/>
            </a:lvl6pPr>
            <a:lvl7pPr marL="6172200" indent="0">
              <a:buNone/>
              <a:defRPr sz="4500"/>
            </a:lvl7pPr>
            <a:lvl8pPr marL="7200900" indent="0">
              <a:buNone/>
              <a:defRPr sz="4500"/>
            </a:lvl8pPr>
            <a:lvl9pPr marL="8229600" indent="0">
              <a:buNone/>
              <a:defRPr sz="4500"/>
            </a:lvl9pPr>
          </a:lstStyle>
          <a:p>
            <a:pPr lvl="0"/>
            <a:endParaRPr lang="en-US" noProof="0"/>
          </a:p>
        </p:txBody>
      </p:sp>
      <p:sp>
        <p:nvSpPr>
          <p:cNvPr id="4" name="Text Placeholder 3"/>
          <p:cNvSpPr>
            <a:spLocks noGrp="1"/>
          </p:cNvSpPr>
          <p:nvPr>
            <p:ph type="body" sz="half" idx="2"/>
          </p:nvPr>
        </p:nvSpPr>
        <p:spPr>
          <a:xfrm>
            <a:off x="1889524" y="5760720"/>
            <a:ext cx="8847533" cy="10672446"/>
          </a:xfrm>
        </p:spPr>
        <p:txBody>
          <a:bodyPr/>
          <a:lstStyle>
            <a:lvl1pPr marL="0" indent="0">
              <a:buNone/>
              <a:defRPr sz="3600"/>
            </a:lvl1pPr>
            <a:lvl2pPr marL="1028700" indent="0">
              <a:buNone/>
              <a:defRPr sz="3150"/>
            </a:lvl2pPr>
            <a:lvl3pPr marL="2057400" indent="0">
              <a:buNone/>
              <a:defRPr sz="2700"/>
            </a:lvl3pPr>
            <a:lvl4pPr marL="3086100" indent="0">
              <a:buNone/>
              <a:defRPr sz="2250"/>
            </a:lvl4pPr>
            <a:lvl5pPr marL="4114800" indent="0">
              <a:buNone/>
              <a:defRPr sz="2250"/>
            </a:lvl5pPr>
            <a:lvl6pPr marL="5143500" indent="0">
              <a:buNone/>
              <a:defRPr sz="2250"/>
            </a:lvl6pPr>
            <a:lvl7pPr marL="6172200" indent="0">
              <a:buNone/>
              <a:defRPr sz="2250"/>
            </a:lvl7pPr>
            <a:lvl8pPr marL="7200900" indent="0">
              <a:buNone/>
              <a:defRPr sz="2250"/>
            </a:lvl8pPr>
            <a:lvl9pPr marL="8229600" indent="0">
              <a:buNone/>
              <a:defRPr sz="22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4A59226C-2920-4CA7-9193-2D273A45C094}" type="slidenum">
              <a:rPr lang="en-US" altLang="zh-CN"/>
              <a:pPr>
                <a:defRPr/>
              </a:pPr>
              <a:t>‹#›</a:t>
            </a:fld>
            <a:endParaRPr lang="en-US" altLang="zh-CN"/>
          </a:p>
        </p:txBody>
      </p:sp>
    </p:spTree>
    <p:extLst>
      <p:ext uri="{BB962C8B-B14F-4D97-AF65-F5344CB8AC3E}">
        <p14:creationId xmlns:p14="http://schemas.microsoft.com/office/powerpoint/2010/main" val="3094402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85950" y="1022350"/>
            <a:ext cx="236601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885950" y="5111750"/>
            <a:ext cx="23660100" cy="1218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885950" y="17797463"/>
            <a:ext cx="6172200" cy="1022350"/>
          </a:xfrm>
          <a:prstGeom prst="rect">
            <a:avLst/>
          </a:prstGeom>
        </p:spPr>
        <p:txBody>
          <a:bodyPr vert="horz" lIns="91440" tIns="45720" rIns="91440" bIns="45720" rtlCol="0" anchor="ctr"/>
          <a:lstStyle>
            <a:lvl1pPr algn="l">
              <a:defRPr sz="2700">
                <a:solidFill>
                  <a:schemeClr val="tx1">
                    <a:tint val="75000"/>
                  </a:schemeClr>
                </a:solidFill>
              </a:defRPr>
            </a:lvl1pPr>
          </a:lstStyle>
          <a:p>
            <a:pPr>
              <a:defRPr/>
            </a:pPr>
            <a:endParaRPr lang="en-US" altLang="zh-CN"/>
          </a:p>
        </p:txBody>
      </p:sp>
      <p:sp>
        <p:nvSpPr>
          <p:cNvPr id="5" name="Footer Placeholder 4"/>
          <p:cNvSpPr>
            <a:spLocks noGrp="1"/>
          </p:cNvSpPr>
          <p:nvPr>
            <p:ph type="ftr" sz="quarter" idx="3"/>
          </p:nvPr>
        </p:nvSpPr>
        <p:spPr>
          <a:xfrm>
            <a:off x="9086850" y="17797463"/>
            <a:ext cx="9258300" cy="1022350"/>
          </a:xfrm>
          <a:prstGeom prst="rect">
            <a:avLst/>
          </a:prstGeom>
        </p:spPr>
        <p:txBody>
          <a:bodyPr vert="horz" lIns="91440" tIns="45720" rIns="91440" bIns="45720" rtlCol="0" anchor="ctr"/>
          <a:lstStyle>
            <a:lvl1pPr algn="ctr">
              <a:defRPr sz="2700">
                <a:solidFill>
                  <a:schemeClr val="tx1">
                    <a:tint val="75000"/>
                  </a:schemeClr>
                </a:solidFill>
              </a:defRPr>
            </a:lvl1pPr>
          </a:lstStyle>
          <a:p>
            <a:pPr>
              <a:defRPr/>
            </a:pPr>
            <a:endParaRPr lang="en-US" altLang="zh-CN"/>
          </a:p>
        </p:txBody>
      </p:sp>
      <p:sp>
        <p:nvSpPr>
          <p:cNvPr id="6" name="Slide Number Placeholder 5"/>
          <p:cNvSpPr>
            <a:spLocks noGrp="1"/>
          </p:cNvSpPr>
          <p:nvPr>
            <p:ph type="sldNum" sz="quarter" idx="4"/>
          </p:nvPr>
        </p:nvSpPr>
        <p:spPr>
          <a:xfrm>
            <a:off x="19373850" y="17797463"/>
            <a:ext cx="6172200" cy="1022350"/>
          </a:xfrm>
          <a:prstGeom prst="rect">
            <a:avLst/>
          </a:prstGeom>
        </p:spPr>
        <p:txBody>
          <a:bodyPr vert="horz" lIns="91440" tIns="45720" rIns="91440" bIns="45720" rtlCol="0" anchor="ctr"/>
          <a:lstStyle>
            <a:lvl1pPr algn="r">
              <a:defRPr sz="2700">
                <a:solidFill>
                  <a:schemeClr val="tx1">
                    <a:tint val="75000"/>
                  </a:schemeClr>
                </a:solidFill>
              </a:defRPr>
            </a:lvl1pPr>
          </a:lstStyle>
          <a:p>
            <a:pPr>
              <a:defRPr/>
            </a:pPr>
            <a:fld id="{40C6A99F-890B-4AFE-9359-FFBCFD6A9E7F}" type="slidenum">
              <a:rPr lang="en-US" altLang="zh-CN"/>
              <a:pPr>
                <a:defRPr/>
              </a:pPr>
              <a:t>‹#›</a:t>
            </a:fld>
            <a:endParaRPr lang="en-US" altLang="zh-CN"/>
          </a:p>
        </p:txBody>
      </p:sp>
      <p:sp>
        <p:nvSpPr>
          <p:cNvPr id="7" name="Rectangle 9"/>
          <p:cNvSpPr>
            <a:spLocks noChangeArrowheads="1"/>
          </p:cNvSpPr>
          <p:nvPr userDrawn="1"/>
        </p:nvSpPr>
        <p:spPr bwMode="auto">
          <a:xfrm>
            <a:off x="0" y="3392488"/>
            <a:ext cx="27432000" cy="460375"/>
          </a:xfrm>
          <a:prstGeom prst="rect">
            <a:avLst/>
          </a:prstGeom>
          <a:solidFill>
            <a:srgbClr val="ECB42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6300" b="1">
                <a:solidFill>
                  <a:srgbClr val="FFCC00"/>
                </a:solidFill>
                <a:latin typeface="Arial" charset="0"/>
                <a:ea typeface="ＭＳ Ｐゴシック" charset="-128"/>
              </a:defRPr>
            </a:lvl1pPr>
            <a:lvl2pPr marL="742950" indent="-285750" eaLnBrk="0" hangingPunct="0">
              <a:defRPr sz="6300" b="1">
                <a:solidFill>
                  <a:srgbClr val="FFCC00"/>
                </a:solidFill>
                <a:latin typeface="Arial" charset="0"/>
                <a:ea typeface="ＭＳ Ｐゴシック" charset="-128"/>
              </a:defRPr>
            </a:lvl2pPr>
            <a:lvl3pPr marL="1143000" indent="-228600" eaLnBrk="0" hangingPunct="0">
              <a:defRPr sz="6300" b="1">
                <a:solidFill>
                  <a:srgbClr val="FFCC00"/>
                </a:solidFill>
                <a:latin typeface="Arial" charset="0"/>
                <a:ea typeface="ＭＳ Ｐゴシック" charset="-128"/>
              </a:defRPr>
            </a:lvl3pPr>
            <a:lvl4pPr marL="1600200" indent="-228600" eaLnBrk="0" hangingPunct="0">
              <a:defRPr sz="6300" b="1">
                <a:solidFill>
                  <a:srgbClr val="FFCC00"/>
                </a:solidFill>
                <a:latin typeface="Arial" charset="0"/>
                <a:ea typeface="ＭＳ Ｐゴシック" charset="-128"/>
              </a:defRPr>
            </a:lvl4pPr>
            <a:lvl5pPr marL="2057400" indent="-228600" eaLnBrk="0" hangingPunct="0">
              <a:defRPr sz="6300" b="1">
                <a:solidFill>
                  <a:srgbClr val="FFCC00"/>
                </a:solidFill>
                <a:latin typeface="Arial" charset="0"/>
                <a:ea typeface="ＭＳ Ｐゴシック" charset="-128"/>
              </a:defRPr>
            </a:lvl5pPr>
            <a:lvl6pPr marL="2514600" indent="-228600" algn="ctr" eaLnBrk="0" fontAlgn="base" hangingPunct="0">
              <a:spcBef>
                <a:spcPct val="50000"/>
              </a:spcBef>
              <a:spcAft>
                <a:spcPct val="0"/>
              </a:spcAft>
              <a:defRPr sz="6300" b="1">
                <a:solidFill>
                  <a:srgbClr val="FFCC00"/>
                </a:solidFill>
                <a:latin typeface="Arial" charset="0"/>
                <a:ea typeface="ＭＳ Ｐゴシック" charset="-128"/>
              </a:defRPr>
            </a:lvl6pPr>
            <a:lvl7pPr marL="2971800" indent="-228600" algn="ctr" eaLnBrk="0" fontAlgn="base" hangingPunct="0">
              <a:spcBef>
                <a:spcPct val="50000"/>
              </a:spcBef>
              <a:spcAft>
                <a:spcPct val="0"/>
              </a:spcAft>
              <a:defRPr sz="6300" b="1">
                <a:solidFill>
                  <a:srgbClr val="FFCC00"/>
                </a:solidFill>
                <a:latin typeface="Arial" charset="0"/>
                <a:ea typeface="ＭＳ Ｐゴシック" charset="-128"/>
              </a:defRPr>
            </a:lvl7pPr>
            <a:lvl8pPr marL="3429000" indent="-228600" algn="ctr" eaLnBrk="0" fontAlgn="base" hangingPunct="0">
              <a:spcBef>
                <a:spcPct val="50000"/>
              </a:spcBef>
              <a:spcAft>
                <a:spcPct val="0"/>
              </a:spcAft>
              <a:defRPr sz="6300" b="1">
                <a:solidFill>
                  <a:srgbClr val="FFCC00"/>
                </a:solidFill>
                <a:latin typeface="Arial" charset="0"/>
                <a:ea typeface="ＭＳ Ｐゴシック" charset="-128"/>
              </a:defRPr>
            </a:lvl8pPr>
            <a:lvl9pPr marL="3886200" indent="-228600" algn="ctr" eaLnBrk="0" fontAlgn="base" hangingPunct="0">
              <a:spcBef>
                <a:spcPct val="50000"/>
              </a:spcBef>
              <a:spcAft>
                <a:spcPct val="0"/>
              </a:spcAft>
              <a:defRPr sz="6300" b="1">
                <a:solidFill>
                  <a:srgbClr val="FFCC00"/>
                </a:solidFill>
                <a:latin typeface="Arial" charset="0"/>
                <a:ea typeface="ＭＳ Ｐゴシック" charset="-128"/>
              </a:defRPr>
            </a:lvl9pPr>
          </a:lstStyle>
          <a:p>
            <a:pPr algn="ctr" eaLnBrk="1" hangingPunct="1">
              <a:spcBef>
                <a:spcPct val="50000"/>
              </a:spcBef>
              <a:defRPr/>
            </a:pPr>
            <a:endParaRPr lang="en-US" altLang="en-US"/>
          </a:p>
        </p:txBody>
      </p:sp>
      <p:sp>
        <p:nvSpPr>
          <p:cNvPr id="8" name="Rectangle 10"/>
          <p:cNvSpPr>
            <a:spLocks noChangeArrowheads="1"/>
          </p:cNvSpPr>
          <p:nvPr userDrawn="1"/>
        </p:nvSpPr>
        <p:spPr bwMode="auto">
          <a:xfrm>
            <a:off x="0" y="19026188"/>
            <a:ext cx="27432000" cy="211137"/>
          </a:xfrm>
          <a:prstGeom prst="rect">
            <a:avLst/>
          </a:prstGeom>
          <a:solidFill>
            <a:srgbClr val="ECB42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6300" b="1">
                <a:solidFill>
                  <a:srgbClr val="FFCC00"/>
                </a:solidFill>
                <a:latin typeface="Arial" charset="0"/>
                <a:ea typeface="ＭＳ Ｐゴシック" charset="-128"/>
              </a:defRPr>
            </a:lvl1pPr>
            <a:lvl2pPr marL="742950" indent="-285750" eaLnBrk="0" hangingPunct="0">
              <a:defRPr sz="6300" b="1">
                <a:solidFill>
                  <a:srgbClr val="FFCC00"/>
                </a:solidFill>
                <a:latin typeface="Arial" charset="0"/>
                <a:ea typeface="ＭＳ Ｐゴシック" charset="-128"/>
              </a:defRPr>
            </a:lvl2pPr>
            <a:lvl3pPr marL="1143000" indent="-228600" eaLnBrk="0" hangingPunct="0">
              <a:defRPr sz="6300" b="1">
                <a:solidFill>
                  <a:srgbClr val="FFCC00"/>
                </a:solidFill>
                <a:latin typeface="Arial" charset="0"/>
                <a:ea typeface="ＭＳ Ｐゴシック" charset="-128"/>
              </a:defRPr>
            </a:lvl3pPr>
            <a:lvl4pPr marL="1600200" indent="-228600" eaLnBrk="0" hangingPunct="0">
              <a:defRPr sz="6300" b="1">
                <a:solidFill>
                  <a:srgbClr val="FFCC00"/>
                </a:solidFill>
                <a:latin typeface="Arial" charset="0"/>
                <a:ea typeface="ＭＳ Ｐゴシック" charset="-128"/>
              </a:defRPr>
            </a:lvl4pPr>
            <a:lvl5pPr marL="2057400" indent="-228600" eaLnBrk="0" hangingPunct="0">
              <a:defRPr sz="6300" b="1">
                <a:solidFill>
                  <a:srgbClr val="FFCC00"/>
                </a:solidFill>
                <a:latin typeface="Arial" charset="0"/>
                <a:ea typeface="ＭＳ Ｐゴシック" charset="-128"/>
              </a:defRPr>
            </a:lvl5pPr>
            <a:lvl6pPr marL="2514600" indent="-228600" algn="ctr" eaLnBrk="0" fontAlgn="base" hangingPunct="0">
              <a:spcBef>
                <a:spcPct val="50000"/>
              </a:spcBef>
              <a:spcAft>
                <a:spcPct val="0"/>
              </a:spcAft>
              <a:defRPr sz="6300" b="1">
                <a:solidFill>
                  <a:srgbClr val="FFCC00"/>
                </a:solidFill>
                <a:latin typeface="Arial" charset="0"/>
                <a:ea typeface="ＭＳ Ｐゴシック" charset="-128"/>
              </a:defRPr>
            </a:lvl6pPr>
            <a:lvl7pPr marL="2971800" indent="-228600" algn="ctr" eaLnBrk="0" fontAlgn="base" hangingPunct="0">
              <a:spcBef>
                <a:spcPct val="50000"/>
              </a:spcBef>
              <a:spcAft>
                <a:spcPct val="0"/>
              </a:spcAft>
              <a:defRPr sz="6300" b="1">
                <a:solidFill>
                  <a:srgbClr val="FFCC00"/>
                </a:solidFill>
                <a:latin typeface="Arial" charset="0"/>
                <a:ea typeface="ＭＳ Ｐゴシック" charset="-128"/>
              </a:defRPr>
            </a:lvl7pPr>
            <a:lvl8pPr marL="3429000" indent="-228600" algn="ctr" eaLnBrk="0" fontAlgn="base" hangingPunct="0">
              <a:spcBef>
                <a:spcPct val="50000"/>
              </a:spcBef>
              <a:spcAft>
                <a:spcPct val="0"/>
              </a:spcAft>
              <a:defRPr sz="6300" b="1">
                <a:solidFill>
                  <a:srgbClr val="FFCC00"/>
                </a:solidFill>
                <a:latin typeface="Arial" charset="0"/>
                <a:ea typeface="ＭＳ Ｐゴシック" charset="-128"/>
              </a:defRPr>
            </a:lvl8pPr>
            <a:lvl9pPr marL="3886200" indent="-228600" algn="ctr" eaLnBrk="0" fontAlgn="base" hangingPunct="0">
              <a:spcBef>
                <a:spcPct val="50000"/>
              </a:spcBef>
              <a:spcAft>
                <a:spcPct val="0"/>
              </a:spcAft>
              <a:defRPr sz="6300" b="1">
                <a:solidFill>
                  <a:srgbClr val="FFCC00"/>
                </a:solidFill>
                <a:latin typeface="Arial" charset="0"/>
                <a:ea typeface="ＭＳ Ｐゴシック" charset="-128"/>
              </a:defRPr>
            </a:lvl9pPr>
          </a:lstStyle>
          <a:p>
            <a:pPr algn="ctr" eaLnBrk="1" hangingPunct="1">
              <a:spcBef>
                <a:spcPct val="50000"/>
              </a:spcBef>
              <a:defRPr/>
            </a:pPr>
            <a:endParaRPr lang="en-US" altLang="en-US"/>
          </a:p>
        </p:txBody>
      </p:sp>
      <p:sp>
        <p:nvSpPr>
          <p:cNvPr id="9" name="Rectangle 7"/>
          <p:cNvSpPr>
            <a:spLocks noChangeArrowheads="1"/>
          </p:cNvSpPr>
          <p:nvPr userDrawn="1"/>
        </p:nvSpPr>
        <p:spPr bwMode="auto">
          <a:xfrm>
            <a:off x="0" y="0"/>
            <a:ext cx="27432000" cy="3651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6300" b="1">
                <a:solidFill>
                  <a:srgbClr val="FFCC00"/>
                </a:solidFill>
                <a:latin typeface="Arial" charset="0"/>
                <a:ea typeface="ＭＳ Ｐゴシック" charset="-128"/>
              </a:defRPr>
            </a:lvl1pPr>
            <a:lvl2pPr marL="742950" indent="-285750" eaLnBrk="0" hangingPunct="0">
              <a:defRPr sz="6300" b="1">
                <a:solidFill>
                  <a:srgbClr val="FFCC00"/>
                </a:solidFill>
                <a:latin typeface="Arial" charset="0"/>
                <a:ea typeface="ＭＳ Ｐゴシック" charset="-128"/>
              </a:defRPr>
            </a:lvl2pPr>
            <a:lvl3pPr marL="1143000" indent="-228600" eaLnBrk="0" hangingPunct="0">
              <a:defRPr sz="6300" b="1">
                <a:solidFill>
                  <a:srgbClr val="FFCC00"/>
                </a:solidFill>
                <a:latin typeface="Arial" charset="0"/>
                <a:ea typeface="ＭＳ Ｐゴシック" charset="-128"/>
              </a:defRPr>
            </a:lvl3pPr>
            <a:lvl4pPr marL="1600200" indent="-228600" eaLnBrk="0" hangingPunct="0">
              <a:defRPr sz="6300" b="1">
                <a:solidFill>
                  <a:srgbClr val="FFCC00"/>
                </a:solidFill>
                <a:latin typeface="Arial" charset="0"/>
                <a:ea typeface="ＭＳ Ｐゴシック" charset="-128"/>
              </a:defRPr>
            </a:lvl4pPr>
            <a:lvl5pPr marL="2057400" indent="-228600" eaLnBrk="0" hangingPunct="0">
              <a:defRPr sz="6300" b="1">
                <a:solidFill>
                  <a:srgbClr val="FFCC00"/>
                </a:solidFill>
                <a:latin typeface="Arial" charset="0"/>
                <a:ea typeface="ＭＳ Ｐゴシック" charset="-128"/>
              </a:defRPr>
            </a:lvl5pPr>
            <a:lvl6pPr marL="2514600" indent="-228600" algn="ctr" eaLnBrk="0" fontAlgn="base" hangingPunct="0">
              <a:spcBef>
                <a:spcPct val="50000"/>
              </a:spcBef>
              <a:spcAft>
                <a:spcPct val="0"/>
              </a:spcAft>
              <a:defRPr sz="6300" b="1">
                <a:solidFill>
                  <a:srgbClr val="FFCC00"/>
                </a:solidFill>
                <a:latin typeface="Arial" charset="0"/>
                <a:ea typeface="ＭＳ Ｐゴシック" charset="-128"/>
              </a:defRPr>
            </a:lvl6pPr>
            <a:lvl7pPr marL="2971800" indent="-228600" algn="ctr" eaLnBrk="0" fontAlgn="base" hangingPunct="0">
              <a:spcBef>
                <a:spcPct val="50000"/>
              </a:spcBef>
              <a:spcAft>
                <a:spcPct val="0"/>
              </a:spcAft>
              <a:defRPr sz="6300" b="1">
                <a:solidFill>
                  <a:srgbClr val="FFCC00"/>
                </a:solidFill>
                <a:latin typeface="Arial" charset="0"/>
                <a:ea typeface="ＭＳ Ｐゴシック" charset="-128"/>
              </a:defRPr>
            </a:lvl7pPr>
            <a:lvl8pPr marL="3429000" indent="-228600" algn="ctr" eaLnBrk="0" fontAlgn="base" hangingPunct="0">
              <a:spcBef>
                <a:spcPct val="50000"/>
              </a:spcBef>
              <a:spcAft>
                <a:spcPct val="0"/>
              </a:spcAft>
              <a:defRPr sz="6300" b="1">
                <a:solidFill>
                  <a:srgbClr val="FFCC00"/>
                </a:solidFill>
                <a:latin typeface="Arial" charset="0"/>
                <a:ea typeface="ＭＳ Ｐゴシック" charset="-128"/>
              </a:defRPr>
            </a:lvl8pPr>
            <a:lvl9pPr marL="3886200" indent="-228600" algn="ctr" eaLnBrk="0" fontAlgn="base" hangingPunct="0">
              <a:spcBef>
                <a:spcPct val="50000"/>
              </a:spcBef>
              <a:spcAft>
                <a:spcPct val="0"/>
              </a:spcAft>
              <a:defRPr sz="6300" b="1">
                <a:solidFill>
                  <a:srgbClr val="FFCC00"/>
                </a:solidFill>
                <a:latin typeface="Arial" charset="0"/>
                <a:ea typeface="ＭＳ Ｐゴシック" charset="-128"/>
              </a:defRPr>
            </a:lvl9pPr>
          </a:lstStyle>
          <a:p>
            <a:pPr algn="ctr" eaLnBrk="1" hangingPunct="1">
              <a:spcBef>
                <a:spcPct val="50000"/>
              </a:spcBef>
              <a:defRPr/>
            </a:pPr>
            <a:endParaRPr lang="en-US" alt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2057400" rtl="0" eaLnBrk="0" fontAlgn="base" hangingPunct="0">
        <a:lnSpc>
          <a:spcPct val="90000"/>
        </a:lnSpc>
        <a:spcBef>
          <a:spcPct val="0"/>
        </a:spcBef>
        <a:spcAft>
          <a:spcPct val="0"/>
        </a:spcAft>
        <a:defRPr sz="9900" kern="1200">
          <a:solidFill>
            <a:schemeClr val="tx1"/>
          </a:solidFill>
          <a:latin typeface="+mj-lt"/>
          <a:ea typeface="+mj-ea"/>
          <a:cs typeface="+mj-cs"/>
        </a:defRPr>
      </a:lvl1pPr>
      <a:lvl2pPr algn="l" defTabSz="2057400" rtl="0" eaLnBrk="0" fontAlgn="base" hangingPunct="0">
        <a:lnSpc>
          <a:spcPct val="90000"/>
        </a:lnSpc>
        <a:spcBef>
          <a:spcPct val="0"/>
        </a:spcBef>
        <a:spcAft>
          <a:spcPct val="0"/>
        </a:spcAft>
        <a:defRPr sz="9900">
          <a:solidFill>
            <a:schemeClr val="tx1"/>
          </a:solidFill>
          <a:latin typeface="Calibri Light" panose="020F0302020204030204" pitchFamily="34" charset="0"/>
        </a:defRPr>
      </a:lvl2pPr>
      <a:lvl3pPr algn="l" defTabSz="2057400" rtl="0" eaLnBrk="0" fontAlgn="base" hangingPunct="0">
        <a:lnSpc>
          <a:spcPct val="90000"/>
        </a:lnSpc>
        <a:spcBef>
          <a:spcPct val="0"/>
        </a:spcBef>
        <a:spcAft>
          <a:spcPct val="0"/>
        </a:spcAft>
        <a:defRPr sz="9900">
          <a:solidFill>
            <a:schemeClr val="tx1"/>
          </a:solidFill>
          <a:latin typeface="Calibri Light" panose="020F0302020204030204" pitchFamily="34" charset="0"/>
        </a:defRPr>
      </a:lvl3pPr>
      <a:lvl4pPr algn="l" defTabSz="2057400" rtl="0" eaLnBrk="0" fontAlgn="base" hangingPunct="0">
        <a:lnSpc>
          <a:spcPct val="90000"/>
        </a:lnSpc>
        <a:spcBef>
          <a:spcPct val="0"/>
        </a:spcBef>
        <a:spcAft>
          <a:spcPct val="0"/>
        </a:spcAft>
        <a:defRPr sz="9900">
          <a:solidFill>
            <a:schemeClr val="tx1"/>
          </a:solidFill>
          <a:latin typeface="Calibri Light" panose="020F0302020204030204" pitchFamily="34" charset="0"/>
        </a:defRPr>
      </a:lvl4pPr>
      <a:lvl5pPr algn="l" defTabSz="2057400" rtl="0" eaLnBrk="0" fontAlgn="base" hangingPunct="0">
        <a:lnSpc>
          <a:spcPct val="90000"/>
        </a:lnSpc>
        <a:spcBef>
          <a:spcPct val="0"/>
        </a:spcBef>
        <a:spcAft>
          <a:spcPct val="0"/>
        </a:spcAft>
        <a:defRPr sz="9900">
          <a:solidFill>
            <a:schemeClr val="tx1"/>
          </a:solidFill>
          <a:latin typeface="Calibri Light" panose="020F0302020204030204" pitchFamily="34" charset="0"/>
        </a:defRPr>
      </a:lvl5pPr>
      <a:lvl6pPr marL="457200" algn="l" defTabSz="2057400" rtl="0" fontAlgn="base">
        <a:lnSpc>
          <a:spcPct val="90000"/>
        </a:lnSpc>
        <a:spcBef>
          <a:spcPct val="0"/>
        </a:spcBef>
        <a:spcAft>
          <a:spcPct val="0"/>
        </a:spcAft>
        <a:defRPr sz="9900">
          <a:solidFill>
            <a:schemeClr val="tx1"/>
          </a:solidFill>
          <a:latin typeface="Calibri Light" panose="020F0302020204030204" pitchFamily="34" charset="0"/>
        </a:defRPr>
      </a:lvl6pPr>
      <a:lvl7pPr marL="914400" algn="l" defTabSz="2057400" rtl="0" fontAlgn="base">
        <a:lnSpc>
          <a:spcPct val="90000"/>
        </a:lnSpc>
        <a:spcBef>
          <a:spcPct val="0"/>
        </a:spcBef>
        <a:spcAft>
          <a:spcPct val="0"/>
        </a:spcAft>
        <a:defRPr sz="9900">
          <a:solidFill>
            <a:schemeClr val="tx1"/>
          </a:solidFill>
          <a:latin typeface="Calibri Light" panose="020F0302020204030204" pitchFamily="34" charset="0"/>
        </a:defRPr>
      </a:lvl7pPr>
      <a:lvl8pPr marL="1371600" algn="l" defTabSz="2057400" rtl="0" fontAlgn="base">
        <a:lnSpc>
          <a:spcPct val="90000"/>
        </a:lnSpc>
        <a:spcBef>
          <a:spcPct val="0"/>
        </a:spcBef>
        <a:spcAft>
          <a:spcPct val="0"/>
        </a:spcAft>
        <a:defRPr sz="9900">
          <a:solidFill>
            <a:schemeClr val="tx1"/>
          </a:solidFill>
          <a:latin typeface="Calibri Light" panose="020F0302020204030204" pitchFamily="34" charset="0"/>
        </a:defRPr>
      </a:lvl8pPr>
      <a:lvl9pPr marL="1828800" algn="l" defTabSz="2057400" rtl="0" fontAlgn="base">
        <a:lnSpc>
          <a:spcPct val="90000"/>
        </a:lnSpc>
        <a:spcBef>
          <a:spcPct val="0"/>
        </a:spcBef>
        <a:spcAft>
          <a:spcPct val="0"/>
        </a:spcAft>
        <a:defRPr sz="9900">
          <a:solidFill>
            <a:schemeClr val="tx1"/>
          </a:solidFill>
          <a:latin typeface="Calibri Light" panose="020F0302020204030204" pitchFamily="34" charset="0"/>
        </a:defRPr>
      </a:lvl9pPr>
    </p:titleStyle>
    <p:bodyStyle>
      <a:lvl1pPr marL="514350" indent="-514350" algn="l" defTabSz="2057400" rtl="0" eaLnBrk="0" fontAlgn="base" hangingPunct="0">
        <a:lnSpc>
          <a:spcPct val="90000"/>
        </a:lnSpc>
        <a:spcBef>
          <a:spcPts val="2250"/>
        </a:spcBef>
        <a:spcAft>
          <a:spcPct val="0"/>
        </a:spcAft>
        <a:buFont typeface="Arial" panose="020B0604020202020204" pitchFamily="34" charset="0"/>
        <a:buChar char="•"/>
        <a:defRPr sz="6300" kern="1200">
          <a:solidFill>
            <a:schemeClr val="tx1"/>
          </a:solidFill>
          <a:latin typeface="+mn-lt"/>
          <a:ea typeface="+mn-ea"/>
          <a:cs typeface="+mn-cs"/>
        </a:defRPr>
      </a:lvl1pPr>
      <a:lvl2pPr marL="1543050" indent="-514350" algn="l" defTabSz="2057400" rtl="0" eaLnBrk="0" fontAlgn="base" hangingPunct="0">
        <a:lnSpc>
          <a:spcPct val="90000"/>
        </a:lnSpc>
        <a:spcBef>
          <a:spcPts val="1125"/>
        </a:spcBef>
        <a:spcAft>
          <a:spcPct val="0"/>
        </a:spcAft>
        <a:buFont typeface="Arial" panose="020B0604020202020204" pitchFamily="34" charset="0"/>
        <a:buChar char="•"/>
        <a:defRPr sz="5400" kern="1200">
          <a:solidFill>
            <a:schemeClr val="tx1"/>
          </a:solidFill>
          <a:latin typeface="+mn-lt"/>
          <a:ea typeface="+mn-ea"/>
          <a:cs typeface="+mn-cs"/>
        </a:defRPr>
      </a:lvl2pPr>
      <a:lvl3pPr marL="2571750" indent="-514350" algn="l" defTabSz="2057400" rtl="0" eaLnBrk="0" fontAlgn="base" hangingPunct="0">
        <a:lnSpc>
          <a:spcPct val="90000"/>
        </a:lnSpc>
        <a:spcBef>
          <a:spcPts val="1125"/>
        </a:spcBef>
        <a:spcAft>
          <a:spcPct val="0"/>
        </a:spcAft>
        <a:buFont typeface="Arial" panose="020B0604020202020204" pitchFamily="34" charset="0"/>
        <a:buChar char="•"/>
        <a:defRPr sz="4500" kern="1200">
          <a:solidFill>
            <a:schemeClr val="tx1"/>
          </a:solidFill>
          <a:latin typeface="+mn-lt"/>
          <a:ea typeface="+mn-ea"/>
          <a:cs typeface="+mn-cs"/>
        </a:defRPr>
      </a:lvl3pPr>
      <a:lvl4pPr marL="3600450" indent="-514350" algn="l" defTabSz="2057400" rtl="0" eaLnBrk="0" fontAlgn="base" hangingPunct="0">
        <a:lnSpc>
          <a:spcPct val="90000"/>
        </a:lnSpc>
        <a:spcBef>
          <a:spcPts val="1125"/>
        </a:spcBef>
        <a:spcAft>
          <a:spcPct val="0"/>
        </a:spcAft>
        <a:buFont typeface="Arial" panose="020B0604020202020204" pitchFamily="34" charset="0"/>
        <a:buChar char="•"/>
        <a:defRPr sz="4000" kern="1200">
          <a:solidFill>
            <a:schemeClr val="tx1"/>
          </a:solidFill>
          <a:latin typeface="+mn-lt"/>
          <a:ea typeface="+mn-ea"/>
          <a:cs typeface="+mn-cs"/>
        </a:defRPr>
      </a:lvl4pPr>
      <a:lvl5pPr marL="4629150" indent="-514350" algn="l" defTabSz="2057400" rtl="0" eaLnBrk="0" fontAlgn="base" hangingPunct="0">
        <a:lnSpc>
          <a:spcPct val="90000"/>
        </a:lnSpc>
        <a:spcBef>
          <a:spcPts val="1125"/>
        </a:spcBef>
        <a:spcAft>
          <a:spcPct val="0"/>
        </a:spcAft>
        <a:buFont typeface="Arial" panose="020B0604020202020204" pitchFamily="34" charset="0"/>
        <a:buChar char="•"/>
        <a:defRPr sz="4000" kern="1200">
          <a:solidFill>
            <a:schemeClr val="tx1"/>
          </a:solidFill>
          <a:latin typeface="+mn-lt"/>
          <a:ea typeface="+mn-ea"/>
          <a:cs typeface="+mn-cs"/>
        </a:defRPr>
      </a:lvl5pPr>
      <a:lvl6pPr marL="56578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6pPr>
      <a:lvl7pPr marL="66865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7pPr>
      <a:lvl8pPr marL="77152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8pPr>
      <a:lvl9pPr marL="87439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emf"/><Relationship Id="rId26" Type="http://schemas.openxmlformats.org/officeDocument/2006/relationships/image" Target="../media/image6.emf"/><Relationship Id="rId39" Type="http://schemas.openxmlformats.org/officeDocument/2006/relationships/image" Target="../media/image12.emf"/><Relationship Id="rId21" Type="http://schemas.openxmlformats.org/officeDocument/2006/relationships/oleObject" Target="../embeddings/oleObject4.bin"/><Relationship Id="rId34" Type="http://schemas.openxmlformats.org/officeDocument/2006/relationships/image" Target="../media/image10.emf"/><Relationship Id="rId42" Type="http://schemas.openxmlformats.org/officeDocument/2006/relationships/image" Target="../media/image27.png"/><Relationship Id="rId47" Type="http://schemas.openxmlformats.org/officeDocument/2006/relationships/oleObject" Target="../embeddings/oleObject14.bin"/><Relationship Id="rId50"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slideLayout" Target="../slideLayouts/slideLayout7.xml"/><Relationship Id="rId16" Type="http://schemas.openxmlformats.org/officeDocument/2006/relationships/image" Target="../media/image25.png"/><Relationship Id="rId29" Type="http://schemas.openxmlformats.org/officeDocument/2006/relationships/oleObject" Target="../embeddings/oleObject8.bin"/><Relationship Id="rId11" Type="http://schemas.microsoft.com/office/2007/relationships/hdphoto" Target="../media/hdphoto1.wdp"/><Relationship Id="rId24" Type="http://schemas.openxmlformats.org/officeDocument/2006/relationships/image" Target="../media/image5.emf"/><Relationship Id="rId32" Type="http://schemas.openxmlformats.org/officeDocument/2006/relationships/image" Target="../media/image9.emf"/><Relationship Id="rId37" Type="http://schemas.openxmlformats.org/officeDocument/2006/relationships/image" Target="../media/image11.emf"/><Relationship Id="rId40" Type="http://schemas.openxmlformats.org/officeDocument/2006/relationships/oleObject" Target="../embeddings/oleObject13.bin"/><Relationship Id="rId45" Type="http://schemas.openxmlformats.org/officeDocument/2006/relationships/image" Target="../media/image30.png"/><Relationship Id="rId5" Type="http://schemas.openxmlformats.org/officeDocument/2006/relationships/image" Target="../media/image17.png"/><Relationship Id="rId15" Type="http://schemas.openxmlformats.org/officeDocument/2006/relationships/image" Target="../media/image1.emf"/><Relationship Id="rId23" Type="http://schemas.openxmlformats.org/officeDocument/2006/relationships/oleObject" Target="../embeddings/oleObject5.bin"/><Relationship Id="rId28" Type="http://schemas.openxmlformats.org/officeDocument/2006/relationships/image" Target="../media/image7.emf"/><Relationship Id="rId36" Type="http://schemas.openxmlformats.org/officeDocument/2006/relationships/oleObject" Target="../embeddings/oleObject11.bin"/><Relationship Id="rId49" Type="http://schemas.openxmlformats.org/officeDocument/2006/relationships/oleObject" Target="../embeddings/oleObject15.bin"/><Relationship Id="rId10" Type="http://schemas.openxmlformats.org/officeDocument/2006/relationships/image" Target="../media/image22.png"/><Relationship Id="rId19" Type="http://schemas.openxmlformats.org/officeDocument/2006/relationships/oleObject" Target="../embeddings/oleObject3.bin"/><Relationship Id="rId31" Type="http://schemas.openxmlformats.org/officeDocument/2006/relationships/oleObject" Target="../embeddings/oleObject9.bin"/><Relationship Id="rId44" Type="http://schemas.openxmlformats.org/officeDocument/2006/relationships/image" Target="../media/image29.png"/><Relationship Id="rId52" Type="http://schemas.openxmlformats.org/officeDocument/2006/relationships/image" Target="../media/image33.png"/><Relationship Id="rId4" Type="http://schemas.openxmlformats.org/officeDocument/2006/relationships/image" Target="../media/image16.jpg"/><Relationship Id="rId9" Type="http://schemas.openxmlformats.org/officeDocument/2006/relationships/image" Target="../media/image21.jpeg"/><Relationship Id="rId14" Type="http://schemas.openxmlformats.org/officeDocument/2006/relationships/oleObject" Target="../embeddings/oleObject1.bin"/><Relationship Id="rId22" Type="http://schemas.openxmlformats.org/officeDocument/2006/relationships/image" Target="../media/image4.emf"/><Relationship Id="rId27" Type="http://schemas.openxmlformats.org/officeDocument/2006/relationships/oleObject" Target="../embeddings/oleObject7.bin"/><Relationship Id="rId30" Type="http://schemas.openxmlformats.org/officeDocument/2006/relationships/image" Target="../media/image8.emf"/><Relationship Id="rId35" Type="http://schemas.openxmlformats.org/officeDocument/2006/relationships/image" Target="../media/image26.emf"/><Relationship Id="rId43" Type="http://schemas.openxmlformats.org/officeDocument/2006/relationships/image" Target="../media/image28.png"/><Relationship Id="rId48" Type="http://schemas.openxmlformats.org/officeDocument/2006/relationships/image" Target="../media/image14.emf"/><Relationship Id="rId8" Type="http://schemas.openxmlformats.org/officeDocument/2006/relationships/image" Target="../media/image20.png"/><Relationship Id="rId51" Type="http://schemas.openxmlformats.org/officeDocument/2006/relationships/image" Target="../media/image32.png"/><Relationship Id="rId3" Type="http://schemas.openxmlformats.org/officeDocument/2006/relationships/notesSlide" Target="../notesSlides/notesSlide1.xml"/><Relationship Id="rId12" Type="http://schemas.openxmlformats.org/officeDocument/2006/relationships/image" Target="../media/image23.png"/><Relationship Id="rId17" Type="http://schemas.openxmlformats.org/officeDocument/2006/relationships/oleObject" Target="../embeddings/oleObject2.bin"/><Relationship Id="rId25" Type="http://schemas.openxmlformats.org/officeDocument/2006/relationships/oleObject" Target="../embeddings/oleObject6.bin"/><Relationship Id="rId33" Type="http://schemas.openxmlformats.org/officeDocument/2006/relationships/oleObject" Target="../embeddings/oleObject10.bin"/><Relationship Id="rId38" Type="http://schemas.openxmlformats.org/officeDocument/2006/relationships/oleObject" Target="../embeddings/oleObject12.bin"/><Relationship Id="rId46" Type="http://schemas.openxmlformats.org/officeDocument/2006/relationships/image" Target="../media/image31.png"/><Relationship Id="rId20" Type="http://schemas.openxmlformats.org/officeDocument/2006/relationships/image" Target="../media/image3.emf"/><Relationship Id="rId41" Type="http://schemas.openxmlformats.org/officeDocument/2006/relationships/image" Target="../media/image13.emf"/><Relationship Id="rId1" Type="http://schemas.openxmlformats.org/officeDocument/2006/relationships/vmlDrawing" Target="../drawings/vmlDrawing1.vml"/><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 Box 676"/>
          <p:cNvSpPr txBox="1">
            <a:spLocks noChangeArrowheads="1"/>
          </p:cNvSpPr>
          <p:nvPr/>
        </p:nvSpPr>
        <p:spPr bwMode="auto">
          <a:xfrm>
            <a:off x="20797437" y="16902207"/>
            <a:ext cx="638916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37931725" indent="-37474525">
              <a:defRPr sz="6300" b="1">
                <a:solidFill>
                  <a:srgbClr val="FFCC00"/>
                </a:solidFill>
                <a:latin typeface="Arial" panose="020B0604020202020204" pitchFamily="34" charset="0"/>
                <a:ea typeface="ＭＳ Ｐゴシック" panose="020B0600070205080204" pitchFamily="34" charset="-128"/>
              </a:defRPr>
            </a:lvl2pPr>
            <a:lvl3pPr marL="3722688" indent="-744538">
              <a:defRPr sz="6300" b="1">
                <a:solidFill>
                  <a:srgbClr val="FFCC00"/>
                </a:solidFill>
                <a:latin typeface="Arial" panose="020B0604020202020204" pitchFamily="34" charset="0"/>
                <a:ea typeface="ＭＳ Ｐゴシック" panose="020B0600070205080204" pitchFamily="34" charset="-128"/>
              </a:defRPr>
            </a:lvl3pPr>
            <a:lvl4pPr marL="5211763" indent="-744538">
              <a:defRPr sz="6300" b="1">
                <a:solidFill>
                  <a:srgbClr val="FFCC00"/>
                </a:solidFill>
                <a:latin typeface="Arial" panose="020B0604020202020204" pitchFamily="34" charset="0"/>
                <a:ea typeface="ＭＳ Ｐゴシック" panose="020B0600070205080204" pitchFamily="34" charset="-128"/>
              </a:defRPr>
            </a:lvl4pPr>
            <a:lvl5pPr marL="6699250" indent="-742950">
              <a:defRPr sz="6300" b="1">
                <a:solidFill>
                  <a:srgbClr val="FFCC00"/>
                </a:solidFill>
                <a:latin typeface="Arial" panose="020B0604020202020204" pitchFamily="34" charset="0"/>
                <a:ea typeface="ＭＳ Ｐゴシック" panose="020B0600070205080204" pitchFamily="34" charset="-128"/>
              </a:defRPr>
            </a:lvl5pPr>
            <a:lvl6pPr marL="71564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76136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80708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85280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eaLnBrk="1" hangingPunct="1"/>
            <a:r>
              <a:rPr lang="en-US" altLang="en-US" sz="1400" b="0" dirty="0">
                <a:solidFill>
                  <a:schemeClr val="tx1"/>
                </a:solidFill>
              </a:rPr>
              <a:t>This work is funded by: AHA 16SDG30360001 (V.A.L.). </a:t>
            </a:r>
            <a:br>
              <a:rPr lang="en-US" altLang="en-US" sz="1400" b="0" dirty="0">
                <a:solidFill>
                  <a:schemeClr val="tx1"/>
                </a:solidFill>
              </a:rPr>
            </a:br>
            <a:r>
              <a:rPr lang="en-US" altLang="en-US" sz="1400" b="0" dirty="0">
                <a:solidFill>
                  <a:schemeClr val="tx1"/>
                </a:solidFill>
              </a:rPr>
              <a:t>Iowa Space Grant Consortium under NASA Award No. NNX16AL88H</a:t>
            </a:r>
            <a:endParaRPr lang="en-US" altLang="en-US" sz="1400" dirty="0">
              <a:solidFill>
                <a:schemeClr val="tx1"/>
              </a:solidFill>
            </a:endParaRPr>
          </a:p>
          <a:p>
            <a:pPr eaLnBrk="1" hangingPunct="1">
              <a:spcBef>
                <a:spcPct val="50000"/>
              </a:spcBef>
            </a:pPr>
            <a:endParaRPr lang="en-US" altLang="en-US" sz="1400" dirty="0">
              <a:solidFill>
                <a:schemeClr val="tx1"/>
              </a:solidFill>
            </a:endParaRPr>
          </a:p>
          <a:p>
            <a:pPr eaLnBrk="1" hangingPunct="1">
              <a:spcBef>
                <a:spcPct val="50000"/>
              </a:spcBef>
            </a:pPr>
            <a:endParaRPr lang="en-US" altLang="en-US" sz="1400" dirty="0">
              <a:solidFill>
                <a:schemeClr val="tx1"/>
              </a:solidFill>
            </a:endParaRPr>
          </a:p>
          <a:p>
            <a:pPr eaLnBrk="1" hangingPunct="1">
              <a:spcBef>
                <a:spcPct val="50000"/>
              </a:spcBef>
            </a:pPr>
            <a:endParaRPr lang="en-US" altLang="en-US" sz="1400" dirty="0">
              <a:solidFill>
                <a:schemeClr val="tx1"/>
              </a:solidFill>
            </a:endParaRPr>
          </a:p>
          <a:p>
            <a:pPr eaLnBrk="1" hangingPunct="1">
              <a:spcBef>
                <a:spcPct val="50000"/>
              </a:spcBef>
            </a:pPr>
            <a:r>
              <a:rPr lang="en-US" altLang="en-US" sz="1400" dirty="0">
                <a:solidFill>
                  <a:schemeClr val="tx1"/>
                </a:solidFill>
              </a:rPr>
              <a:t>Contact Information:  </a:t>
            </a:r>
            <a:r>
              <a:rPr lang="en-US" altLang="en-US" sz="1400" b="0" u="sng" dirty="0">
                <a:solidFill>
                  <a:schemeClr val="tx1"/>
                </a:solidFill>
              </a:rPr>
              <a:t>vitor-lira@uiowa.edu</a:t>
            </a:r>
          </a:p>
        </p:txBody>
      </p:sp>
      <p:grpSp>
        <p:nvGrpSpPr>
          <p:cNvPr id="29" name="Group 28">
            <a:extLst>
              <a:ext uri="{FF2B5EF4-FFF2-40B4-BE49-F238E27FC236}">
                <a16:creationId xmlns:a16="http://schemas.microsoft.com/office/drawing/2014/main" id="{712B0F81-7917-4B5F-BB81-BE801AA18BB9}"/>
              </a:ext>
            </a:extLst>
          </p:cNvPr>
          <p:cNvGrpSpPr/>
          <p:nvPr/>
        </p:nvGrpSpPr>
        <p:grpSpPr>
          <a:xfrm>
            <a:off x="21643469" y="17547266"/>
            <a:ext cx="4425391" cy="822960"/>
            <a:chOff x="23014159" y="17816513"/>
            <a:chExt cx="4425391" cy="822960"/>
          </a:xfrm>
        </p:grpSpPr>
        <p:pic>
          <p:nvPicPr>
            <p:cNvPr id="27" name="Picture 26" descr="A close up of a logo&#10;&#10;Description automatically generated">
              <a:extLst>
                <a:ext uri="{FF2B5EF4-FFF2-40B4-BE49-F238E27FC236}">
                  <a16:creationId xmlns:a16="http://schemas.microsoft.com/office/drawing/2014/main" id="{FA3D6D3F-3117-48E4-B40C-329F92F29E58}"/>
                </a:ext>
              </a:extLst>
            </p:cNvPr>
            <p:cNvPicPr>
              <a:picLocks noChangeAspect="1"/>
            </p:cNvPicPr>
            <p:nvPr/>
          </p:nvPicPr>
          <p:blipFill>
            <a:blip r:embed="rId4"/>
            <a:stretch>
              <a:fillRect/>
            </a:stretch>
          </p:blipFill>
          <p:spPr>
            <a:xfrm>
              <a:off x="26616590" y="17816513"/>
              <a:ext cx="822960" cy="822960"/>
            </a:xfrm>
            <a:prstGeom prst="rect">
              <a:avLst/>
            </a:prstGeom>
          </p:spPr>
        </p:pic>
        <p:pic>
          <p:nvPicPr>
            <p:cNvPr id="21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14159" y="17827350"/>
              <a:ext cx="1411240" cy="62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23" descr="A close up of a sign&#10;&#10;Description automatically generated">
              <a:extLst>
                <a:ext uri="{FF2B5EF4-FFF2-40B4-BE49-F238E27FC236}">
                  <a16:creationId xmlns:a16="http://schemas.microsoft.com/office/drawing/2014/main" id="{93BA5F77-DEE2-44BD-A596-19E4FEE90AF0}"/>
                </a:ext>
              </a:extLst>
            </p:cNvPr>
            <p:cNvPicPr>
              <a:picLocks noChangeAspect="1"/>
            </p:cNvPicPr>
            <p:nvPr/>
          </p:nvPicPr>
          <p:blipFill>
            <a:blip r:embed="rId6"/>
            <a:stretch>
              <a:fillRect/>
            </a:stretch>
          </p:blipFill>
          <p:spPr>
            <a:xfrm>
              <a:off x="25076349" y="17816513"/>
              <a:ext cx="625428" cy="731520"/>
            </a:xfrm>
            <a:prstGeom prst="rect">
              <a:avLst/>
            </a:prstGeom>
          </p:spPr>
        </p:pic>
      </p:grpSp>
      <p:sp>
        <p:nvSpPr>
          <p:cNvPr id="4098" name="TextBox 3"/>
          <p:cNvSpPr txBox="1">
            <a:spLocks noChangeArrowheads="1"/>
          </p:cNvSpPr>
          <p:nvPr/>
        </p:nvSpPr>
        <p:spPr bwMode="auto">
          <a:xfrm>
            <a:off x="4595746" y="49991"/>
            <a:ext cx="1824050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742950" indent="-285750">
              <a:defRPr sz="6300" b="1">
                <a:solidFill>
                  <a:srgbClr val="FFCC00"/>
                </a:solidFill>
                <a:latin typeface="Arial" panose="020B0604020202020204" pitchFamily="34" charset="0"/>
                <a:ea typeface="ＭＳ Ｐゴシック" panose="020B0600070205080204" pitchFamily="34" charset="-128"/>
              </a:defRPr>
            </a:lvl2pPr>
            <a:lvl3pPr marL="1143000" indent="-228600">
              <a:defRPr sz="6300" b="1">
                <a:solidFill>
                  <a:srgbClr val="FFCC00"/>
                </a:solidFill>
                <a:latin typeface="Arial" panose="020B0604020202020204" pitchFamily="34" charset="0"/>
                <a:ea typeface="ＭＳ Ｐゴシック" panose="020B0600070205080204" pitchFamily="34" charset="-128"/>
              </a:defRPr>
            </a:lvl3pPr>
            <a:lvl4pPr marL="1600200" indent="-228600">
              <a:defRPr sz="6300" b="1">
                <a:solidFill>
                  <a:srgbClr val="FFCC00"/>
                </a:solidFill>
                <a:latin typeface="Arial" panose="020B0604020202020204" pitchFamily="34" charset="0"/>
                <a:ea typeface="ＭＳ Ｐゴシック" panose="020B0600070205080204" pitchFamily="34" charset="-128"/>
              </a:defRPr>
            </a:lvl4pPr>
            <a:lvl5pPr marL="2057400" indent="-228600">
              <a:defRPr sz="6300" b="1">
                <a:solidFill>
                  <a:srgbClr val="FFCC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ctr"/>
            <a:r>
              <a:rPr lang="en-US" sz="4400" dirty="0"/>
              <a:t>Skeletal Muscle ULK1 and ULK2 Are Essential for Maintenance of Muscle Quality</a:t>
            </a:r>
            <a:endParaRPr lang="en-US" sz="4400" strike="sngStrike" dirty="0"/>
          </a:p>
        </p:txBody>
      </p:sp>
      <p:sp>
        <p:nvSpPr>
          <p:cNvPr id="4099" name="Text Box 652"/>
          <p:cNvSpPr txBox="1">
            <a:spLocks noChangeArrowheads="1"/>
          </p:cNvSpPr>
          <p:nvPr/>
        </p:nvSpPr>
        <p:spPr bwMode="auto">
          <a:xfrm>
            <a:off x="333595" y="3989350"/>
            <a:ext cx="554161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37931725" indent="-37474525">
              <a:defRPr sz="6300" b="1">
                <a:solidFill>
                  <a:srgbClr val="FFCC00"/>
                </a:solidFill>
                <a:latin typeface="Arial" panose="020B0604020202020204" pitchFamily="34" charset="0"/>
                <a:ea typeface="ＭＳ Ｐゴシック" panose="020B0600070205080204" pitchFamily="34" charset="-128"/>
              </a:defRPr>
            </a:lvl2pPr>
            <a:lvl3pPr marL="3722688" indent="-744538">
              <a:defRPr sz="6300" b="1">
                <a:solidFill>
                  <a:srgbClr val="FFCC00"/>
                </a:solidFill>
                <a:latin typeface="Arial" panose="020B0604020202020204" pitchFamily="34" charset="0"/>
                <a:ea typeface="ＭＳ Ｐゴシック" panose="020B0600070205080204" pitchFamily="34" charset="-128"/>
              </a:defRPr>
            </a:lvl3pPr>
            <a:lvl4pPr marL="5211763" indent="-744538">
              <a:defRPr sz="6300" b="1">
                <a:solidFill>
                  <a:srgbClr val="FFCC00"/>
                </a:solidFill>
                <a:latin typeface="Arial" panose="020B0604020202020204" pitchFamily="34" charset="0"/>
                <a:ea typeface="ＭＳ Ｐゴシック" panose="020B0600070205080204" pitchFamily="34" charset="-128"/>
              </a:defRPr>
            </a:lvl4pPr>
            <a:lvl5pPr marL="6699250" indent="-742950">
              <a:defRPr sz="6300" b="1">
                <a:solidFill>
                  <a:srgbClr val="FFCC00"/>
                </a:solidFill>
                <a:latin typeface="Arial" panose="020B0604020202020204" pitchFamily="34" charset="0"/>
                <a:ea typeface="ＭＳ Ｐゴシック" panose="020B0600070205080204" pitchFamily="34" charset="-128"/>
              </a:defRPr>
            </a:lvl5pPr>
            <a:lvl6pPr marL="71564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76136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80708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85280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b="0" dirty="0">
                <a:solidFill>
                  <a:schemeClr val="tx1"/>
                </a:solidFill>
                <a:latin typeface="Arial Black" panose="020B0A04020102020204" pitchFamily="34" charset="0"/>
              </a:rPr>
              <a:t>Abstract</a:t>
            </a:r>
            <a:endParaRPr lang="en-US" altLang="en-US" sz="2400" b="0" dirty="0">
              <a:solidFill>
                <a:schemeClr val="tx1"/>
              </a:solidFill>
              <a:cs typeface="Arial" panose="020B0604020202020204" pitchFamily="34" charset="0"/>
            </a:endParaRPr>
          </a:p>
        </p:txBody>
      </p:sp>
      <p:cxnSp>
        <p:nvCxnSpPr>
          <p:cNvPr id="41" name="Straight Connector 40"/>
          <p:cNvCxnSpPr/>
          <p:nvPr/>
        </p:nvCxnSpPr>
        <p:spPr bwMode="auto">
          <a:xfrm flipV="1">
            <a:off x="6769100" y="3983038"/>
            <a:ext cx="0" cy="14855825"/>
          </a:xfrm>
          <a:prstGeom prst="line">
            <a:avLst/>
          </a:prstGeom>
          <a:gradFill rotWithShape="0">
            <a:gsLst>
              <a:gs pos="0">
                <a:schemeClr val="bg2"/>
              </a:gs>
              <a:gs pos="100000">
                <a:schemeClr val="bg2">
                  <a:gamma/>
                  <a:shade val="57647"/>
                  <a:invGamma/>
                </a:schemeClr>
              </a:gs>
            </a:gsLst>
            <a:path path="rect">
              <a:fillToRect l="50000" t="50000" r="50000" b="50000"/>
            </a:path>
          </a:gradFill>
          <a:ln w="12700"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flipV="1">
            <a:off x="20674465" y="4040188"/>
            <a:ext cx="0" cy="14785975"/>
          </a:xfrm>
          <a:prstGeom prst="line">
            <a:avLst/>
          </a:prstGeom>
          <a:gradFill rotWithShape="0">
            <a:gsLst>
              <a:gs pos="0">
                <a:schemeClr val="bg2"/>
              </a:gs>
              <a:gs pos="100000">
                <a:schemeClr val="bg2">
                  <a:gamma/>
                  <a:shade val="57647"/>
                  <a:invGamma/>
                </a:schemeClr>
              </a:gs>
            </a:gsLst>
            <a:path path="rect">
              <a:fillToRect l="50000" t="50000" r="50000" b="50000"/>
            </a:path>
          </a:gradFill>
          <a:ln w="12700" cap="flat" cmpd="sng" algn="ctr">
            <a:solidFill>
              <a:schemeClr val="tx1"/>
            </a:solidFill>
            <a:prstDash val="solid"/>
            <a:round/>
            <a:headEnd type="none" w="med" len="med"/>
            <a:tailEnd type="none" w="med" len="med"/>
          </a:ln>
          <a:effectLst/>
        </p:spPr>
      </p:cxnSp>
      <p:grpSp>
        <p:nvGrpSpPr>
          <p:cNvPr id="4109" name="Group 6"/>
          <p:cNvGrpSpPr>
            <a:grpSpLocks/>
          </p:cNvGrpSpPr>
          <p:nvPr/>
        </p:nvGrpSpPr>
        <p:grpSpPr bwMode="auto">
          <a:xfrm>
            <a:off x="115690" y="9903489"/>
            <a:ext cx="6353011" cy="809772"/>
            <a:chOff x="147640" y="14393509"/>
            <a:chExt cx="6353174" cy="809795"/>
          </a:xfrm>
        </p:grpSpPr>
        <p:sp>
          <p:nvSpPr>
            <p:cNvPr id="4210" name="Text Box 652"/>
            <p:cNvSpPr txBox="1">
              <a:spLocks noChangeArrowheads="1"/>
            </p:cNvSpPr>
            <p:nvPr/>
          </p:nvSpPr>
          <p:spPr bwMode="auto">
            <a:xfrm>
              <a:off x="317562" y="14393509"/>
              <a:ext cx="22336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37931725" indent="-37474525">
                <a:defRPr sz="6300" b="1">
                  <a:solidFill>
                    <a:srgbClr val="FFCC00"/>
                  </a:solidFill>
                  <a:latin typeface="Arial" panose="020B0604020202020204" pitchFamily="34" charset="0"/>
                  <a:ea typeface="ＭＳ Ｐゴシック" panose="020B0600070205080204" pitchFamily="34" charset="-128"/>
                </a:defRPr>
              </a:lvl2pPr>
              <a:lvl3pPr marL="3722688" indent="-744538">
                <a:defRPr sz="6300" b="1">
                  <a:solidFill>
                    <a:srgbClr val="FFCC00"/>
                  </a:solidFill>
                  <a:latin typeface="Arial" panose="020B0604020202020204" pitchFamily="34" charset="0"/>
                  <a:ea typeface="ＭＳ Ｐゴシック" panose="020B0600070205080204" pitchFamily="34" charset="-128"/>
                </a:defRPr>
              </a:lvl3pPr>
              <a:lvl4pPr marL="5211763" indent="-744538">
                <a:defRPr sz="6300" b="1">
                  <a:solidFill>
                    <a:srgbClr val="FFCC00"/>
                  </a:solidFill>
                  <a:latin typeface="Arial" panose="020B0604020202020204" pitchFamily="34" charset="0"/>
                  <a:ea typeface="ＭＳ Ｐゴシック" panose="020B0600070205080204" pitchFamily="34" charset="-128"/>
                </a:defRPr>
              </a:lvl4pPr>
              <a:lvl5pPr marL="6699250" indent="-742950">
                <a:defRPr sz="6300" b="1">
                  <a:solidFill>
                    <a:srgbClr val="FFCC00"/>
                  </a:solidFill>
                  <a:latin typeface="Arial" panose="020B0604020202020204" pitchFamily="34" charset="0"/>
                  <a:ea typeface="ＭＳ Ｐゴシック" panose="020B0600070205080204" pitchFamily="34" charset="-128"/>
                </a:defRPr>
              </a:lvl5pPr>
              <a:lvl6pPr marL="71564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76136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80708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85280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b="0" dirty="0">
                  <a:solidFill>
                    <a:schemeClr val="tx1"/>
                  </a:solidFill>
                  <a:latin typeface="Arial Black" panose="020B0A04020102020204" pitchFamily="34" charset="0"/>
                </a:rPr>
                <a:t>Objective</a:t>
              </a:r>
            </a:p>
          </p:txBody>
        </p:sp>
        <p:sp>
          <p:nvSpPr>
            <p:cNvPr id="4211" name="TextBox 3"/>
            <p:cNvSpPr txBox="1">
              <a:spLocks noChangeArrowheads="1"/>
            </p:cNvSpPr>
            <p:nvPr/>
          </p:nvSpPr>
          <p:spPr bwMode="auto">
            <a:xfrm>
              <a:off x="147640" y="14903213"/>
              <a:ext cx="6353174" cy="3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6300" b="1">
                  <a:solidFill>
                    <a:srgbClr val="FFCC00"/>
                  </a:solidFill>
                  <a:latin typeface="Arial" panose="020B0604020202020204" pitchFamily="34" charset="0"/>
                  <a:ea typeface="ＭＳ Ｐゴシック" panose="020B0600070205080204" pitchFamily="34" charset="-128"/>
                </a:defRPr>
              </a:lvl1pPr>
              <a:lvl2pPr marL="742950" indent="-285750">
                <a:defRPr sz="6300" b="1">
                  <a:solidFill>
                    <a:srgbClr val="FFCC00"/>
                  </a:solidFill>
                  <a:latin typeface="Arial" panose="020B0604020202020204" pitchFamily="34" charset="0"/>
                  <a:ea typeface="ＭＳ Ｐゴシック" panose="020B0600070205080204" pitchFamily="34" charset="-128"/>
                </a:defRPr>
              </a:lvl2pPr>
              <a:lvl3pPr marL="1143000" indent="-228600">
                <a:defRPr sz="6300" b="1">
                  <a:solidFill>
                    <a:srgbClr val="FFCC00"/>
                  </a:solidFill>
                  <a:latin typeface="Arial" panose="020B0604020202020204" pitchFamily="34" charset="0"/>
                  <a:ea typeface="ＭＳ Ｐゴシック" panose="020B0600070205080204" pitchFamily="34" charset="-128"/>
                </a:defRPr>
              </a:lvl3pPr>
              <a:lvl4pPr marL="1600200" indent="-228600">
                <a:defRPr sz="6300" b="1">
                  <a:solidFill>
                    <a:srgbClr val="FFCC00"/>
                  </a:solidFill>
                  <a:latin typeface="Arial" panose="020B0604020202020204" pitchFamily="34" charset="0"/>
                  <a:ea typeface="ＭＳ Ｐゴシック" panose="020B0600070205080204" pitchFamily="34" charset="-128"/>
                </a:defRPr>
              </a:lvl4pPr>
              <a:lvl5pPr marL="2057400" indent="-228600">
                <a:defRPr sz="6300" b="1">
                  <a:solidFill>
                    <a:srgbClr val="FFCC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just">
                <a:buFont typeface="Arial" panose="020B0604020202020204" pitchFamily="34" charset="0"/>
                <a:buChar char="•"/>
              </a:pPr>
              <a:endParaRPr lang="en-US" altLang="en-US" sz="1350" b="0" dirty="0">
                <a:solidFill>
                  <a:schemeClr val="tx1"/>
                </a:solidFill>
              </a:endParaRPr>
            </a:p>
          </p:txBody>
        </p:sp>
      </p:grpSp>
      <p:cxnSp>
        <p:nvCxnSpPr>
          <p:cNvPr id="110" name="Straight Connector 109"/>
          <p:cNvCxnSpPr/>
          <p:nvPr/>
        </p:nvCxnSpPr>
        <p:spPr bwMode="auto">
          <a:xfrm flipV="1">
            <a:off x="13792200" y="3970338"/>
            <a:ext cx="0" cy="14855825"/>
          </a:xfrm>
          <a:prstGeom prst="line">
            <a:avLst/>
          </a:prstGeom>
          <a:gradFill rotWithShape="0">
            <a:gsLst>
              <a:gs pos="0">
                <a:schemeClr val="bg2"/>
              </a:gs>
              <a:gs pos="100000">
                <a:schemeClr val="bg2">
                  <a:gamma/>
                  <a:shade val="57647"/>
                  <a:invGamma/>
                </a:schemeClr>
              </a:gs>
            </a:gsLst>
            <a:path path="rect">
              <a:fillToRect l="50000" t="50000" r="50000" b="50000"/>
            </a:path>
          </a:gradFill>
          <a:ln w="12700" cap="flat" cmpd="sng" algn="ctr">
            <a:solidFill>
              <a:schemeClr val="tx1"/>
            </a:solidFill>
            <a:prstDash val="solid"/>
            <a:round/>
            <a:headEnd type="none" w="med" len="med"/>
            <a:tailEnd type="none" w="med" len="med"/>
          </a:ln>
          <a:effectLst/>
        </p:spPr>
      </p:cxnSp>
      <p:sp>
        <p:nvSpPr>
          <p:cNvPr id="4127" name="Text Box 615"/>
          <p:cNvSpPr txBox="1">
            <a:spLocks noChangeArrowheads="1"/>
          </p:cNvSpPr>
          <p:nvPr/>
        </p:nvSpPr>
        <p:spPr bwMode="auto">
          <a:xfrm>
            <a:off x="3997001" y="1469605"/>
            <a:ext cx="19437998"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37931725" indent="-37474525">
              <a:defRPr sz="6300" b="1">
                <a:solidFill>
                  <a:srgbClr val="FFCC00"/>
                </a:solidFill>
                <a:latin typeface="Arial" panose="020B0604020202020204" pitchFamily="34" charset="0"/>
                <a:ea typeface="ＭＳ Ｐゴシック" panose="020B0600070205080204" pitchFamily="34" charset="-128"/>
              </a:defRPr>
            </a:lvl2pPr>
            <a:lvl3pPr marL="3722688" indent="-744538">
              <a:defRPr sz="6300" b="1">
                <a:solidFill>
                  <a:srgbClr val="FFCC00"/>
                </a:solidFill>
                <a:latin typeface="Arial" panose="020B0604020202020204" pitchFamily="34" charset="0"/>
                <a:ea typeface="ＭＳ Ｐゴシック" panose="020B0600070205080204" pitchFamily="34" charset="-128"/>
              </a:defRPr>
            </a:lvl3pPr>
            <a:lvl4pPr marL="5211763" indent="-744538">
              <a:defRPr sz="6300" b="1">
                <a:solidFill>
                  <a:srgbClr val="FFCC00"/>
                </a:solidFill>
                <a:latin typeface="Arial" panose="020B0604020202020204" pitchFamily="34" charset="0"/>
                <a:ea typeface="ＭＳ Ｐゴシック" panose="020B0600070205080204" pitchFamily="34" charset="-128"/>
              </a:defRPr>
            </a:lvl4pPr>
            <a:lvl5pPr marL="6699250" indent="-742950">
              <a:defRPr sz="6300" b="1">
                <a:solidFill>
                  <a:srgbClr val="FFCC00"/>
                </a:solidFill>
                <a:latin typeface="Arial" panose="020B0604020202020204" pitchFamily="34" charset="0"/>
                <a:ea typeface="ＭＳ Ｐゴシック" panose="020B0600070205080204" pitchFamily="34" charset="-128"/>
              </a:defRPr>
            </a:lvl5pPr>
            <a:lvl6pPr marL="71564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76136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80708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85280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ctr"/>
            <a:r>
              <a:rPr lang="en-GB" sz="2800" dirty="0">
                <a:solidFill>
                  <a:schemeClr val="bg1"/>
                </a:solidFill>
              </a:rPr>
              <a:t>	Jordan D. Fuqua, Julia Hughes, Dylan Kuennen, Matthew Harris, Kristen Turner, Ana </a:t>
            </a:r>
            <a:r>
              <a:rPr lang="en-GB" sz="2800" dirty="0" err="1">
                <a:solidFill>
                  <a:schemeClr val="bg1"/>
                </a:solidFill>
              </a:rPr>
              <a:t>Kronemberger</a:t>
            </a:r>
            <a:r>
              <a:rPr lang="en-GB" sz="2800" dirty="0">
                <a:solidFill>
                  <a:schemeClr val="bg1"/>
                </a:solidFill>
              </a:rPr>
              <a:t>, </a:t>
            </a:r>
            <a:br>
              <a:rPr lang="en-GB" sz="2800" dirty="0">
                <a:solidFill>
                  <a:schemeClr val="bg1"/>
                </a:solidFill>
              </a:rPr>
            </a:br>
            <a:r>
              <a:rPr lang="en-GB" sz="2800" dirty="0">
                <a:solidFill>
                  <a:schemeClr val="bg1"/>
                </a:solidFill>
              </a:rPr>
              <a:t>L. Gustavo Sousa, Sue Bodine, Vitor A. Lira</a:t>
            </a:r>
          </a:p>
          <a:p>
            <a:pPr algn="ctr"/>
            <a:endParaRPr lang="en-US" altLang="en-US" sz="2500" b="0" i="1" dirty="0">
              <a:solidFill>
                <a:schemeClr val="bg1"/>
              </a:solidFill>
            </a:endParaRPr>
          </a:p>
          <a:p>
            <a:pPr algn="ctr"/>
            <a:r>
              <a:rPr lang="en-US" altLang="en-US" sz="2500" b="0" i="1" dirty="0">
                <a:solidFill>
                  <a:schemeClr val="bg1"/>
                </a:solidFill>
              </a:rPr>
              <a:t>Departments of Health &amp; Human Physiology and Internal Medicine, Obesity Research and Education Initiative, Fraternal Order of Eagles Diabetes Research Center, </a:t>
            </a:r>
            <a:r>
              <a:rPr lang="en-US" altLang="en-US" sz="2500" b="0" i="1" dirty="0" err="1">
                <a:solidFill>
                  <a:schemeClr val="bg1"/>
                </a:solidFill>
              </a:rPr>
              <a:t>Abboud</a:t>
            </a:r>
            <a:r>
              <a:rPr lang="en-US" altLang="en-US" sz="2500" b="0" i="1" dirty="0">
                <a:solidFill>
                  <a:schemeClr val="bg1"/>
                </a:solidFill>
              </a:rPr>
              <a:t> Cardiovascular Research Center, </a:t>
            </a:r>
            <a:r>
              <a:rPr lang="en-US" altLang="en-US" sz="2500" b="0" i="1" dirty="0" err="1">
                <a:solidFill>
                  <a:schemeClr val="bg1"/>
                </a:solidFill>
              </a:rPr>
              <a:t>Pappajohn</a:t>
            </a:r>
            <a:r>
              <a:rPr lang="en-US" altLang="en-US" sz="2500" b="0" i="1" dirty="0">
                <a:solidFill>
                  <a:schemeClr val="bg1"/>
                </a:solidFill>
              </a:rPr>
              <a:t> Biomedical Institute, University of Iowa, Iowa City, IA.</a:t>
            </a:r>
            <a:endParaRPr lang="en-US" altLang="en-US" sz="2500" b="0" i="1" dirty="0">
              <a:solidFill>
                <a:schemeClr val="tx1"/>
              </a:solidFill>
            </a:endParaRPr>
          </a:p>
        </p:txBody>
      </p:sp>
      <p:sp>
        <p:nvSpPr>
          <p:cNvPr id="202" name="TextBox 3"/>
          <p:cNvSpPr txBox="1">
            <a:spLocks noChangeArrowheads="1"/>
          </p:cNvSpPr>
          <p:nvPr/>
        </p:nvSpPr>
        <p:spPr bwMode="auto">
          <a:xfrm>
            <a:off x="28897" y="10424821"/>
            <a:ext cx="66883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6300" b="1">
                <a:solidFill>
                  <a:srgbClr val="FFCC00"/>
                </a:solidFill>
                <a:latin typeface="Arial" panose="020B0604020202020204" pitchFamily="34" charset="0"/>
                <a:ea typeface="ＭＳ Ｐゴシック" panose="020B0600070205080204" pitchFamily="34" charset="-128"/>
              </a:defRPr>
            </a:lvl1pPr>
            <a:lvl2pPr marL="742950" indent="-285750">
              <a:defRPr sz="6300" b="1">
                <a:solidFill>
                  <a:srgbClr val="FFCC00"/>
                </a:solidFill>
                <a:latin typeface="Arial" panose="020B0604020202020204" pitchFamily="34" charset="0"/>
                <a:ea typeface="ＭＳ Ｐゴシック" panose="020B0600070205080204" pitchFamily="34" charset="-128"/>
              </a:defRPr>
            </a:lvl2pPr>
            <a:lvl3pPr marL="1143000" indent="-228600">
              <a:defRPr sz="6300" b="1">
                <a:solidFill>
                  <a:srgbClr val="FFCC00"/>
                </a:solidFill>
                <a:latin typeface="Arial" panose="020B0604020202020204" pitchFamily="34" charset="0"/>
                <a:ea typeface="ＭＳ Ｐゴシック" panose="020B0600070205080204" pitchFamily="34" charset="-128"/>
              </a:defRPr>
            </a:lvl3pPr>
            <a:lvl4pPr marL="1600200" indent="-228600">
              <a:defRPr sz="6300" b="1">
                <a:solidFill>
                  <a:srgbClr val="FFCC00"/>
                </a:solidFill>
                <a:latin typeface="Arial" panose="020B0604020202020204" pitchFamily="34" charset="0"/>
                <a:ea typeface="ＭＳ Ｐゴシック" panose="020B0600070205080204" pitchFamily="34" charset="-128"/>
              </a:defRPr>
            </a:lvl4pPr>
            <a:lvl5pPr marL="2057400" indent="-228600">
              <a:defRPr sz="6300" b="1">
                <a:solidFill>
                  <a:srgbClr val="FFCC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just">
              <a:buFont typeface="Arial" panose="020B0604020202020204" pitchFamily="34" charset="0"/>
              <a:buChar char="•"/>
            </a:pPr>
            <a:r>
              <a:rPr lang="en-US" altLang="en-US" sz="1400" b="0" dirty="0">
                <a:solidFill>
                  <a:schemeClr val="tx1"/>
                </a:solidFill>
              </a:rPr>
              <a:t>Identify the joint role of ULK1 and ULK2 in regulating skeletal muscle homeostasis and contractile function via a skeletal muscle-specific knockout mouse of these genes (ULK2/1 </a:t>
            </a:r>
            <a:r>
              <a:rPr lang="en-US" altLang="en-US" sz="1400" b="0" dirty="0" err="1">
                <a:solidFill>
                  <a:schemeClr val="tx1"/>
                </a:solidFill>
              </a:rPr>
              <a:t>mDKO</a:t>
            </a:r>
            <a:r>
              <a:rPr lang="en-US" altLang="en-US" sz="1400" b="0" dirty="0">
                <a:solidFill>
                  <a:schemeClr val="tx1"/>
                </a:solidFill>
              </a:rPr>
              <a:t>). </a:t>
            </a:r>
          </a:p>
        </p:txBody>
      </p:sp>
      <p:pic>
        <p:nvPicPr>
          <p:cNvPr id="22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568" y="134555"/>
            <a:ext cx="2194560" cy="201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7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07918" y="296466"/>
            <a:ext cx="2377440" cy="1381057"/>
          </a:xfrm>
          <a:prstGeom prst="rect">
            <a:avLst/>
          </a:prstGeom>
          <a:noFill/>
          <a:ln>
            <a:noFill/>
          </a:ln>
          <a:extLst>
            <a:ext uri="{909E8E84-426E-40DD-AFC4-6F175D3DCCD1}">
              <a14:hiddenFill xmlns:a14="http://schemas.microsoft.com/office/drawing/2010/main">
                <a:gradFill rotWithShape="0">
                  <a:gsLst>
                    <a:gs pos="0">
                      <a:schemeClr val="bg2"/>
                    </a:gs>
                    <a:gs pos="100000">
                      <a:srgbClr val="4A4A4A"/>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223" name="Picture 162" descr="FOEDRC Logo"/>
          <p:cNvPicPr>
            <a:picLocks noChangeAspect="1" noChangeArrowheads="1"/>
          </p:cNvPicPr>
          <p:nvPr/>
        </p:nvPicPr>
        <p:blipFill>
          <a:blip r:embed="rId9">
            <a:extLst>
              <a:ext uri="{28A0092B-C50C-407E-A947-70E740481C1C}">
                <a14:useLocalDpi xmlns:a14="http://schemas.microsoft.com/office/drawing/2010/main" val="0"/>
              </a:ext>
            </a:extLst>
          </a:blip>
          <a:srcRect l="5721" r="5293"/>
          <a:stretch>
            <a:fillRect/>
          </a:stretch>
        </p:blipFill>
        <p:spPr bwMode="auto">
          <a:xfrm>
            <a:off x="24807918" y="2042957"/>
            <a:ext cx="2377440" cy="133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TextBox 150"/>
          <p:cNvSpPr txBox="1"/>
          <p:nvPr/>
        </p:nvSpPr>
        <p:spPr>
          <a:xfrm>
            <a:off x="135807" y="4399939"/>
            <a:ext cx="6490179" cy="5613011"/>
          </a:xfrm>
          <a:prstGeom prst="rect">
            <a:avLst/>
          </a:prstGeom>
          <a:noFill/>
        </p:spPr>
        <p:txBody>
          <a:bodyPr wrap="square" rtlCol="0">
            <a:spAutoFit/>
          </a:bodyPr>
          <a:lstStyle/>
          <a:p>
            <a:pPr algn="just">
              <a:lnSpc>
                <a:spcPct val="107000"/>
              </a:lnSpc>
              <a:spcBef>
                <a:spcPts val="0"/>
              </a:spcBef>
              <a:spcAft>
                <a:spcPts val="800"/>
              </a:spcAft>
            </a:pPr>
            <a:r>
              <a:rPr lang="en-US" sz="1400" b="0" dirty="0">
                <a:solidFill>
                  <a:schemeClr val="tx1"/>
                </a:solidFill>
              </a:rPr>
              <a:t>Maintenance of skeletal muscle quality is a major concern during a variety of metabolic and myopathic disorders and other conditions associated with unloading, as seen in space travel and aging. Due to the long-lived nature and expression of a high number of large cytoskeletal proteins, which are prone to misfolding and aggregation, skeletal muscle fibers are under a constant proteotoxic challenge. Therefore, appropriate protein degradation and turnover is essential for maintaining skeletal muscle health. Autophagy is a catabolic recycling process and is the primary means of degrading large and aggregate proteins. We have recently discovered that two putative autophagy kinases, ULK1 and ULK2 are enriched in skeletal muscle. In fact, skeletal muscle expresses both ULK1 and ULK2 at high levels (i.e., &gt;2-fold the median expression of 91 mouse tissues and cell lines) suggesting an important, yet unknown role for their combined elevated expression in muscle. Therefore, to investigate the joint role of ULK1 and ULK2 on muscle homeostasis we generated mice with skeletal muscle-specific double knockout of these genes (ULK2/1 </a:t>
            </a:r>
            <a:r>
              <a:rPr lang="en-US" sz="1400" b="0" dirty="0" err="1">
                <a:solidFill>
                  <a:schemeClr val="tx1"/>
                </a:solidFill>
              </a:rPr>
              <a:t>mDKO</a:t>
            </a:r>
            <a:r>
              <a:rPr lang="en-US" sz="1400" b="0" dirty="0">
                <a:solidFill>
                  <a:schemeClr val="tx1"/>
                </a:solidFill>
              </a:rPr>
              <a:t>). Here, we demonstrate that ULK2/1 </a:t>
            </a:r>
            <a:r>
              <a:rPr lang="en-US" sz="1400" b="0" dirty="0" err="1">
                <a:solidFill>
                  <a:schemeClr val="tx1"/>
                </a:solidFill>
              </a:rPr>
              <a:t>mDKO</a:t>
            </a:r>
            <a:r>
              <a:rPr lang="en-US" sz="1400" b="0" dirty="0">
                <a:solidFill>
                  <a:schemeClr val="tx1"/>
                </a:solidFill>
              </a:rPr>
              <a:t> mice have larger muscles (10-30%) that are actually weaker (i.e., with decreases of 12% in absolute force and 19-22% in relative force) in comparison with wild type littermates. Additionally, ULK2/1 </a:t>
            </a:r>
            <a:r>
              <a:rPr lang="en-US" sz="1400" b="0" dirty="0" err="1">
                <a:solidFill>
                  <a:schemeClr val="tx1"/>
                </a:solidFill>
              </a:rPr>
              <a:t>mDKO</a:t>
            </a:r>
            <a:r>
              <a:rPr lang="en-US" sz="1400" b="0" dirty="0">
                <a:solidFill>
                  <a:schemeClr val="tx1"/>
                </a:solidFill>
              </a:rPr>
              <a:t> mice are leaner (23-35% less fat). Mechanistically, loss of ULK 2/1 impairs skeletal muscle autophagy as indicated by accumulation of LC3, p62, NBR1, and ubiquitinated proteins. These results identify a previously unknown role for ULK2 and ULK1 in coupling muscle mass and strength. However, further investigation is necessary to understand the precise molecular events involved.</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0" name="Text Box 652"/>
          <p:cNvSpPr txBox="1">
            <a:spLocks noChangeArrowheads="1"/>
          </p:cNvSpPr>
          <p:nvPr/>
        </p:nvSpPr>
        <p:spPr bwMode="auto">
          <a:xfrm>
            <a:off x="248053" y="11191183"/>
            <a:ext cx="62746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37931725" indent="-37474525">
              <a:defRPr sz="6300" b="1">
                <a:solidFill>
                  <a:srgbClr val="FFCC00"/>
                </a:solidFill>
                <a:latin typeface="Arial" panose="020B0604020202020204" pitchFamily="34" charset="0"/>
                <a:ea typeface="ＭＳ Ｐゴシック" panose="020B0600070205080204" pitchFamily="34" charset="-128"/>
              </a:defRPr>
            </a:lvl2pPr>
            <a:lvl3pPr marL="3722688" indent="-744538">
              <a:defRPr sz="6300" b="1">
                <a:solidFill>
                  <a:srgbClr val="FFCC00"/>
                </a:solidFill>
                <a:latin typeface="Arial" panose="020B0604020202020204" pitchFamily="34" charset="0"/>
                <a:ea typeface="ＭＳ Ｐゴシック" panose="020B0600070205080204" pitchFamily="34" charset="-128"/>
              </a:defRPr>
            </a:lvl3pPr>
            <a:lvl4pPr marL="5211763" indent="-744538">
              <a:defRPr sz="6300" b="1">
                <a:solidFill>
                  <a:srgbClr val="FFCC00"/>
                </a:solidFill>
                <a:latin typeface="Arial" panose="020B0604020202020204" pitchFamily="34" charset="0"/>
                <a:ea typeface="ＭＳ Ｐゴシック" panose="020B0600070205080204" pitchFamily="34" charset="-128"/>
              </a:defRPr>
            </a:lvl4pPr>
            <a:lvl5pPr marL="6699250" indent="-742950">
              <a:defRPr sz="6300" b="1">
                <a:solidFill>
                  <a:srgbClr val="FFCC00"/>
                </a:solidFill>
                <a:latin typeface="Arial" panose="020B0604020202020204" pitchFamily="34" charset="0"/>
                <a:ea typeface="ＭＳ Ｐゴシック" panose="020B0600070205080204" pitchFamily="34" charset="-128"/>
              </a:defRPr>
            </a:lvl5pPr>
            <a:lvl6pPr marL="71564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76136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80708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85280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b="0" dirty="0">
                <a:solidFill>
                  <a:schemeClr val="tx1"/>
                </a:solidFill>
                <a:latin typeface="Arial Black" panose="020B0A04020102020204" pitchFamily="34" charset="0"/>
              </a:rPr>
              <a:t>Background &amp; Study Design</a:t>
            </a:r>
          </a:p>
        </p:txBody>
      </p:sp>
      <p:sp>
        <p:nvSpPr>
          <p:cNvPr id="4120" name="TextBox 11"/>
          <p:cNvSpPr txBox="1">
            <a:spLocks noChangeArrowheads="1"/>
          </p:cNvSpPr>
          <p:nvPr/>
        </p:nvSpPr>
        <p:spPr bwMode="auto">
          <a:xfrm>
            <a:off x="6945473" y="9717061"/>
            <a:ext cx="66943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742950" indent="-285750">
              <a:defRPr sz="6300" b="1">
                <a:solidFill>
                  <a:srgbClr val="FFCC00"/>
                </a:solidFill>
                <a:latin typeface="Arial" panose="020B0604020202020204" pitchFamily="34" charset="0"/>
                <a:ea typeface="ＭＳ Ｐゴシック" panose="020B0600070205080204" pitchFamily="34" charset="-128"/>
              </a:defRPr>
            </a:lvl2pPr>
            <a:lvl3pPr marL="1143000" indent="-228600">
              <a:defRPr sz="6300" b="1">
                <a:solidFill>
                  <a:srgbClr val="FFCC00"/>
                </a:solidFill>
                <a:latin typeface="Arial" panose="020B0604020202020204" pitchFamily="34" charset="0"/>
                <a:ea typeface="ＭＳ Ｐゴシック" panose="020B0600070205080204" pitchFamily="34" charset="-128"/>
              </a:defRPr>
            </a:lvl3pPr>
            <a:lvl4pPr marL="1600200" indent="-228600">
              <a:defRPr sz="6300" b="1">
                <a:solidFill>
                  <a:srgbClr val="FFCC00"/>
                </a:solidFill>
                <a:latin typeface="Arial" panose="020B0604020202020204" pitchFamily="34" charset="0"/>
                <a:ea typeface="ＭＳ Ｐゴシック" panose="020B0600070205080204" pitchFamily="34" charset="-128"/>
              </a:defRPr>
            </a:lvl4pPr>
            <a:lvl5pPr marL="2057400" indent="-228600">
              <a:defRPr sz="6300" b="1">
                <a:solidFill>
                  <a:srgbClr val="FFCC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just" eaLnBrk="1" hangingPunct="1"/>
            <a:r>
              <a:rPr lang="en-US" altLang="en-US" sz="1600" dirty="0">
                <a:solidFill>
                  <a:schemeClr val="tx1"/>
                </a:solidFill>
              </a:rPr>
              <a:t>Fig. 2: Autophagy is impaired in ULK2/1 </a:t>
            </a:r>
            <a:r>
              <a:rPr lang="en-US" altLang="en-US" sz="1600" dirty="0" err="1">
                <a:solidFill>
                  <a:schemeClr val="tx1"/>
                </a:solidFill>
              </a:rPr>
              <a:t>mDKO</a:t>
            </a:r>
            <a:r>
              <a:rPr lang="en-US" altLang="en-US" sz="1600" dirty="0">
                <a:solidFill>
                  <a:schemeClr val="tx1"/>
                </a:solidFill>
              </a:rPr>
              <a:t> mice. </a:t>
            </a:r>
            <a:r>
              <a:rPr lang="pt-BR" altLang="en-US" sz="1400" b="0" dirty="0">
                <a:solidFill>
                  <a:schemeClr val="tx1"/>
                </a:solidFill>
              </a:rPr>
              <a:t>(N=3-4, data are means ± SEM; *P&lt;0.05, </a:t>
            </a:r>
            <a:r>
              <a:rPr lang="en-US" altLang="en-US" sz="1400" b="0" dirty="0">
                <a:solidFill>
                  <a:schemeClr val="tx1"/>
                </a:solidFill>
              </a:rPr>
              <a:t>**p&lt;0.01, ***p&lt;0.001, ****p&lt;0.0001</a:t>
            </a:r>
            <a:r>
              <a:rPr lang="pt-BR" altLang="en-US" sz="1400" b="0" dirty="0">
                <a:solidFill>
                  <a:schemeClr val="tx1"/>
                </a:solidFill>
              </a:rPr>
              <a:t>).</a:t>
            </a:r>
            <a:endParaRPr lang="en-US" altLang="en-US" sz="1400" b="0" dirty="0">
              <a:solidFill>
                <a:schemeClr val="tx1"/>
              </a:solidFill>
            </a:endParaRPr>
          </a:p>
        </p:txBody>
      </p:sp>
      <p:sp>
        <p:nvSpPr>
          <p:cNvPr id="182" name="TextBox 11"/>
          <p:cNvSpPr txBox="1">
            <a:spLocks noChangeArrowheads="1"/>
          </p:cNvSpPr>
          <p:nvPr/>
        </p:nvSpPr>
        <p:spPr bwMode="auto">
          <a:xfrm>
            <a:off x="13869293" y="4216890"/>
            <a:ext cx="67411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742950" indent="-285750">
              <a:defRPr sz="6300" b="1">
                <a:solidFill>
                  <a:srgbClr val="FFCC00"/>
                </a:solidFill>
                <a:latin typeface="Arial" panose="020B0604020202020204" pitchFamily="34" charset="0"/>
                <a:ea typeface="ＭＳ Ｐゴシック" panose="020B0600070205080204" pitchFamily="34" charset="-128"/>
              </a:defRPr>
            </a:lvl2pPr>
            <a:lvl3pPr marL="1143000" indent="-228600">
              <a:defRPr sz="6300" b="1">
                <a:solidFill>
                  <a:srgbClr val="FFCC00"/>
                </a:solidFill>
                <a:latin typeface="Arial" panose="020B0604020202020204" pitchFamily="34" charset="0"/>
                <a:ea typeface="ＭＳ Ｐゴシック" panose="020B0600070205080204" pitchFamily="34" charset="-128"/>
              </a:defRPr>
            </a:lvl3pPr>
            <a:lvl4pPr marL="1600200" indent="-228600">
              <a:defRPr sz="6300" b="1">
                <a:solidFill>
                  <a:srgbClr val="FFCC00"/>
                </a:solidFill>
                <a:latin typeface="Arial" panose="020B0604020202020204" pitchFamily="34" charset="0"/>
                <a:ea typeface="ＭＳ Ｐゴシック" panose="020B0600070205080204" pitchFamily="34" charset="-128"/>
              </a:defRPr>
            </a:lvl4pPr>
            <a:lvl5pPr marL="2057400" indent="-228600">
              <a:defRPr sz="6300" b="1">
                <a:solidFill>
                  <a:srgbClr val="FFCC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just" eaLnBrk="1" hangingPunct="1"/>
            <a:r>
              <a:rPr lang="en-US" altLang="en-US" sz="1600" dirty="0">
                <a:solidFill>
                  <a:schemeClr val="tx1"/>
                </a:solidFill>
              </a:rPr>
              <a:t>Fig. 4: Myofibers are enlarged in ULK2/1 </a:t>
            </a:r>
            <a:r>
              <a:rPr lang="en-US" altLang="en-US" sz="1600" dirty="0" err="1">
                <a:solidFill>
                  <a:schemeClr val="tx1"/>
                </a:solidFill>
              </a:rPr>
              <a:t>mDKO</a:t>
            </a:r>
            <a:r>
              <a:rPr lang="en-US" altLang="en-US" sz="1600" dirty="0">
                <a:solidFill>
                  <a:schemeClr val="tx1"/>
                </a:solidFill>
              </a:rPr>
              <a:t> mice. </a:t>
            </a:r>
            <a:r>
              <a:rPr lang="pt-BR" altLang="en-US" sz="1400" b="0" dirty="0">
                <a:solidFill>
                  <a:schemeClr val="tx1"/>
                </a:solidFill>
              </a:rPr>
              <a:t>(N=4-7, data are means ± SEM; *P&lt;0.05).</a:t>
            </a:r>
            <a:endParaRPr lang="en-US" altLang="en-US" sz="1400" b="0" dirty="0">
              <a:solidFill>
                <a:schemeClr val="tx1"/>
              </a:solidFill>
            </a:endParaRPr>
          </a:p>
        </p:txBody>
      </p:sp>
      <p:grpSp>
        <p:nvGrpSpPr>
          <p:cNvPr id="183" name="Group 182"/>
          <p:cNvGrpSpPr/>
          <p:nvPr/>
        </p:nvGrpSpPr>
        <p:grpSpPr>
          <a:xfrm>
            <a:off x="13928694" y="15419784"/>
            <a:ext cx="1982469" cy="2431330"/>
            <a:chOff x="23268837" y="5585780"/>
            <a:chExt cx="1982469" cy="2431330"/>
          </a:xfrm>
        </p:grpSpPr>
        <p:pic>
          <p:nvPicPr>
            <p:cNvPr id="184" name="Picture 183"/>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t="-1" r="11515" b="37051"/>
            <a:stretch/>
          </p:blipFill>
          <p:spPr bwMode="auto">
            <a:xfrm>
              <a:off x="23687921" y="5585780"/>
              <a:ext cx="1126414" cy="1425173"/>
            </a:xfrm>
            <a:prstGeom prst="rect">
              <a:avLst/>
            </a:prstGeom>
            <a:noFill/>
            <a:ln w="12700">
              <a:solidFill>
                <a:schemeClr val="tx1"/>
              </a:solidFill>
              <a:miter lim="800000"/>
              <a:headEnd/>
              <a:tailEnd/>
            </a:ln>
            <a:effectLst>
              <a:softEdge rad="12700"/>
            </a:effectLst>
            <a:extLst>
              <a:ext uri="{909E8E84-426E-40DD-AFC4-6F175D3DCCD1}">
                <a14:hiddenFill xmlns:a14="http://schemas.microsoft.com/office/drawing/2010/main">
                  <a:solidFill>
                    <a:srgbClr val="FFFFFF"/>
                  </a:solidFill>
                </a14:hiddenFill>
              </a:ext>
            </a:extLst>
          </p:spPr>
        </p:pic>
        <p:sp>
          <p:nvSpPr>
            <p:cNvPr id="191" name="TextBox 190">
              <a:extLst>
                <a:ext uri="{FF2B5EF4-FFF2-40B4-BE49-F238E27FC236}">
                  <a16:creationId xmlns:a16="http://schemas.microsoft.com/office/drawing/2014/main" id="{488B9477-35D4-491B-8DB8-AF3C55BFA9F1}"/>
                </a:ext>
              </a:extLst>
            </p:cNvPr>
            <p:cNvSpPr txBox="1"/>
            <p:nvPr/>
          </p:nvSpPr>
          <p:spPr>
            <a:xfrm>
              <a:off x="23268837" y="7001447"/>
              <a:ext cx="1982469" cy="1015663"/>
            </a:xfrm>
            <a:prstGeom prst="rect">
              <a:avLst/>
            </a:prstGeom>
            <a:noFill/>
          </p:spPr>
          <p:txBody>
            <a:bodyPr wrap="square" rtlCol="0">
              <a:spAutoFit/>
            </a:bodyPr>
            <a:lstStyle/>
            <a:p>
              <a:pPr algn="ctr"/>
              <a:r>
                <a:rPr lang="en-US" sz="1200" i="1" dirty="0">
                  <a:solidFill>
                    <a:schemeClr val="tx1"/>
                  </a:solidFill>
                </a:rPr>
                <a:t>In vivo </a:t>
              </a:r>
              <a:r>
                <a:rPr lang="en-US" sz="1200" dirty="0">
                  <a:solidFill>
                    <a:schemeClr val="tx1"/>
                  </a:solidFill>
                </a:rPr>
                <a:t>analysis of muscle contractile function (maximal isometric contraction of ankle plantar-flexors)</a:t>
              </a:r>
              <a:endParaRPr lang="en-GB" sz="1200" dirty="0">
                <a:solidFill>
                  <a:schemeClr val="tx1"/>
                </a:solidFill>
              </a:endParaRPr>
            </a:p>
          </p:txBody>
        </p:sp>
      </p:grpSp>
      <p:grpSp>
        <p:nvGrpSpPr>
          <p:cNvPr id="26" name="Group 25">
            <a:extLst>
              <a:ext uri="{FF2B5EF4-FFF2-40B4-BE49-F238E27FC236}">
                <a16:creationId xmlns:a16="http://schemas.microsoft.com/office/drawing/2014/main" id="{44004E95-BAF6-467C-9D9E-79191D2B8B01}"/>
              </a:ext>
            </a:extLst>
          </p:cNvPr>
          <p:cNvGrpSpPr/>
          <p:nvPr/>
        </p:nvGrpSpPr>
        <p:grpSpPr>
          <a:xfrm>
            <a:off x="6863852" y="14876187"/>
            <a:ext cx="6845245" cy="984885"/>
            <a:chOff x="6841637" y="13904456"/>
            <a:chExt cx="6845245" cy="984885"/>
          </a:xfrm>
        </p:grpSpPr>
        <p:cxnSp>
          <p:nvCxnSpPr>
            <p:cNvPr id="139" name="Straight Connector 138"/>
            <p:cNvCxnSpPr/>
            <p:nvPr/>
          </p:nvCxnSpPr>
          <p:spPr>
            <a:xfrm>
              <a:off x="8857858" y="14251810"/>
              <a:ext cx="0" cy="3651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9" name="TextBox 11"/>
            <p:cNvSpPr txBox="1">
              <a:spLocks noChangeArrowheads="1"/>
            </p:cNvSpPr>
            <p:nvPr/>
          </p:nvSpPr>
          <p:spPr bwMode="auto">
            <a:xfrm>
              <a:off x="6841637" y="13904456"/>
              <a:ext cx="684524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742950" indent="-285750">
                <a:defRPr sz="6300" b="1">
                  <a:solidFill>
                    <a:srgbClr val="FFCC00"/>
                  </a:solidFill>
                  <a:latin typeface="Arial" panose="020B0604020202020204" pitchFamily="34" charset="0"/>
                  <a:ea typeface="ＭＳ Ｐゴシック" panose="020B0600070205080204" pitchFamily="34" charset="-128"/>
                </a:defRPr>
              </a:lvl2pPr>
              <a:lvl3pPr marL="1143000" indent="-228600">
                <a:defRPr sz="6300" b="1">
                  <a:solidFill>
                    <a:srgbClr val="FFCC00"/>
                  </a:solidFill>
                  <a:latin typeface="Arial" panose="020B0604020202020204" pitchFamily="34" charset="0"/>
                  <a:ea typeface="ＭＳ Ｐゴシック" panose="020B0600070205080204" pitchFamily="34" charset="-128"/>
                </a:defRPr>
              </a:lvl3pPr>
              <a:lvl4pPr marL="1600200" indent="-228600">
                <a:defRPr sz="6300" b="1">
                  <a:solidFill>
                    <a:srgbClr val="FFCC00"/>
                  </a:solidFill>
                  <a:latin typeface="Arial" panose="020B0604020202020204" pitchFamily="34" charset="0"/>
                  <a:ea typeface="ＭＳ Ｐゴシック" panose="020B0600070205080204" pitchFamily="34" charset="-128"/>
                </a:defRPr>
              </a:lvl4pPr>
              <a:lvl5pPr marL="2057400" indent="-228600">
                <a:defRPr sz="6300" b="1">
                  <a:solidFill>
                    <a:srgbClr val="FFCC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just" eaLnBrk="1" hangingPunct="1"/>
              <a:r>
                <a:rPr lang="en-US" altLang="en-US" sz="1600" dirty="0">
                  <a:solidFill>
                    <a:schemeClr val="tx1"/>
                  </a:solidFill>
                </a:rPr>
                <a:t>Fig. 3: Muscle mass is increased in ULK2/1 </a:t>
              </a:r>
              <a:r>
                <a:rPr lang="en-US" altLang="en-US" sz="1600" dirty="0" err="1">
                  <a:solidFill>
                    <a:schemeClr val="tx1"/>
                  </a:solidFill>
                </a:rPr>
                <a:t>mDKO</a:t>
              </a:r>
              <a:r>
                <a:rPr lang="en-US" altLang="en-US" sz="1600" dirty="0">
                  <a:solidFill>
                    <a:schemeClr val="tx1"/>
                  </a:solidFill>
                </a:rPr>
                <a:t> mice. </a:t>
              </a:r>
              <a:r>
                <a:rPr lang="sv-SE" altLang="en-US" sz="1400" b="0" dirty="0">
                  <a:solidFill>
                    <a:schemeClr val="tx1"/>
                  </a:solidFill>
                </a:rPr>
                <a:t>Gastrocnemius (GA), Soleus (SOL), Tibialis Anterior (TA), Extensor Digitorum Longus (EDL).</a:t>
              </a:r>
              <a:r>
                <a:rPr lang="en-US" altLang="en-US" sz="1400" dirty="0">
                  <a:solidFill>
                    <a:schemeClr val="tx1"/>
                  </a:solidFill>
                </a:rPr>
                <a:t> </a:t>
              </a:r>
              <a:r>
                <a:rPr lang="pt-BR" altLang="en-US" sz="1400" b="0" dirty="0">
                  <a:solidFill>
                    <a:schemeClr val="tx1"/>
                  </a:solidFill>
                </a:rPr>
                <a:t>(N=4-9, data are means ± SEM; *P&lt;0.05, </a:t>
              </a:r>
              <a:r>
                <a:rPr lang="en-US" altLang="en-US" sz="1400" b="0" dirty="0">
                  <a:solidFill>
                    <a:schemeClr val="tx1"/>
                  </a:solidFill>
                </a:rPr>
                <a:t>**p&lt;0.01, ***p&lt;0.001, ****p&lt;0.0001</a:t>
              </a:r>
              <a:r>
                <a:rPr lang="pt-BR" altLang="en-US" sz="1400" b="0" dirty="0">
                  <a:solidFill>
                    <a:schemeClr val="tx1"/>
                  </a:solidFill>
                </a:rPr>
                <a:t>).</a:t>
              </a:r>
              <a:endParaRPr lang="en-US" altLang="en-US" sz="1400" dirty="0">
                <a:solidFill>
                  <a:schemeClr val="tx1"/>
                </a:solidFill>
              </a:endParaRPr>
            </a:p>
          </p:txBody>
        </p:sp>
      </p:grpSp>
      <p:sp>
        <p:nvSpPr>
          <p:cNvPr id="190" name="TextBox 11"/>
          <p:cNvSpPr txBox="1">
            <a:spLocks noChangeArrowheads="1"/>
          </p:cNvSpPr>
          <p:nvPr/>
        </p:nvSpPr>
        <p:spPr bwMode="auto">
          <a:xfrm>
            <a:off x="13909997" y="13225186"/>
            <a:ext cx="657632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742950" indent="-285750">
              <a:defRPr sz="6300" b="1">
                <a:solidFill>
                  <a:srgbClr val="FFCC00"/>
                </a:solidFill>
                <a:latin typeface="Arial" panose="020B0604020202020204" pitchFamily="34" charset="0"/>
                <a:ea typeface="ＭＳ Ｐゴシック" panose="020B0600070205080204" pitchFamily="34" charset="-128"/>
              </a:defRPr>
            </a:lvl2pPr>
            <a:lvl3pPr marL="1143000" indent="-228600">
              <a:defRPr sz="6300" b="1">
                <a:solidFill>
                  <a:srgbClr val="FFCC00"/>
                </a:solidFill>
                <a:latin typeface="Arial" panose="020B0604020202020204" pitchFamily="34" charset="0"/>
                <a:ea typeface="ＭＳ Ｐゴシック" panose="020B0600070205080204" pitchFamily="34" charset="-128"/>
              </a:defRPr>
            </a:lvl3pPr>
            <a:lvl4pPr marL="1600200" indent="-228600">
              <a:defRPr sz="6300" b="1">
                <a:solidFill>
                  <a:srgbClr val="FFCC00"/>
                </a:solidFill>
                <a:latin typeface="Arial" panose="020B0604020202020204" pitchFamily="34" charset="0"/>
                <a:ea typeface="ＭＳ Ｐゴシック" panose="020B0600070205080204" pitchFamily="34" charset="-128"/>
              </a:defRPr>
            </a:lvl4pPr>
            <a:lvl5pPr marL="2057400" indent="-228600">
              <a:defRPr sz="6300" b="1">
                <a:solidFill>
                  <a:srgbClr val="FFCC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just" eaLnBrk="1" hangingPunct="1"/>
            <a:r>
              <a:rPr lang="en-US" altLang="en-US" sz="1600" dirty="0">
                <a:solidFill>
                  <a:schemeClr val="tx1"/>
                </a:solidFill>
              </a:rPr>
              <a:t>Fig. 5: ULK2/1 </a:t>
            </a:r>
            <a:r>
              <a:rPr lang="en-US" altLang="en-US" sz="1600" dirty="0" err="1">
                <a:solidFill>
                  <a:schemeClr val="tx1"/>
                </a:solidFill>
              </a:rPr>
              <a:t>mDKO</a:t>
            </a:r>
            <a:r>
              <a:rPr lang="en-US" altLang="en-US" sz="1600" dirty="0">
                <a:solidFill>
                  <a:schemeClr val="tx1"/>
                </a:solidFill>
              </a:rPr>
              <a:t> mice have reduced max force and increased number of myofibers undergoing degenerating/regenerating cycles (i.e., centrally located nuclei). </a:t>
            </a:r>
            <a:r>
              <a:rPr lang="en-US" altLang="en-US" sz="1400" b="0" dirty="0">
                <a:solidFill>
                  <a:schemeClr val="tx1"/>
                </a:solidFill>
              </a:rPr>
              <a:t>Gastrocnemius (GA) </a:t>
            </a:r>
            <a:r>
              <a:rPr lang="pt-BR" altLang="en-US" sz="1400" b="0" dirty="0">
                <a:solidFill>
                  <a:schemeClr val="tx1"/>
                </a:solidFill>
              </a:rPr>
              <a:t>(N=4-11, data are means ± SEM; *P&lt;0.05,</a:t>
            </a:r>
            <a:r>
              <a:rPr lang="en-US" altLang="en-US" sz="1400" b="0" dirty="0">
                <a:solidFill>
                  <a:schemeClr val="tx1"/>
                </a:solidFill>
              </a:rPr>
              <a:t> ***p&lt;0.001, ****p&lt;0.0001</a:t>
            </a:r>
            <a:r>
              <a:rPr lang="pt-BR" altLang="en-US" sz="1400" b="0" dirty="0">
                <a:solidFill>
                  <a:schemeClr val="tx1"/>
                </a:solidFill>
              </a:rPr>
              <a:t>).</a:t>
            </a:r>
            <a:endParaRPr lang="en-US" altLang="en-US" sz="1400" b="0" dirty="0">
              <a:solidFill>
                <a:schemeClr val="tx1"/>
              </a:solidFill>
            </a:endParaRPr>
          </a:p>
        </p:txBody>
      </p:sp>
      <p:sp>
        <p:nvSpPr>
          <p:cNvPr id="74" name="TextBox 11">
            <a:extLst>
              <a:ext uri="{FF2B5EF4-FFF2-40B4-BE49-F238E27FC236}">
                <a16:creationId xmlns:a16="http://schemas.microsoft.com/office/drawing/2014/main" id="{606B8211-9D9A-4B87-9771-AA1CB64A8DD3}"/>
              </a:ext>
            </a:extLst>
          </p:cNvPr>
          <p:cNvSpPr txBox="1">
            <a:spLocks noChangeArrowheads="1"/>
          </p:cNvSpPr>
          <p:nvPr/>
        </p:nvSpPr>
        <p:spPr bwMode="auto">
          <a:xfrm>
            <a:off x="6845309" y="4469427"/>
            <a:ext cx="68819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742950" indent="-285750">
              <a:defRPr sz="6300" b="1">
                <a:solidFill>
                  <a:srgbClr val="FFCC00"/>
                </a:solidFill>
                <a:latin typeface="Arial" panose="020B0604020202020204" pitchFamily="34" charset="0"/>
                <a:ea typeface="ＭＳ Ｐゴシック" panose="020B0600070205080204" pitchFamily="34" charset="-128"/>
              </a:defRPr>
            </a:lvl2pPr>
            <a:lvl3pPr marL="1143000" indent="-228600">
              <a:defRPr sz="6300" b="1">
                <a:solidFill>
                  <a:srgbClr val="FFCC00"/>
                </a:solidFill>
                <a:latin typeface="Arial" panose="020B0604020202020204" pitchFamily="34" charset="0"/>
                <a:ea typeface="ＭＳ Ｐゴシック" panose="020B0600070205080204" pitchFamily="34" charset="-128"/>
              </a:defRPr>
            </a:lvl3pPr>
            <a:lvl4pPr marL="1600200" indent="-228600">
              <a:defRPr sz="6300" b="1">
                <a:solidFill>
                  <a:srgbClr val="FFCC00"/>
                </a:solidFill>
                <a:latin typeface="Arial" panose="020B0604020202020204" pitchFamily="34" charset="0"/>
                <a:ea typeface="ＭＳ Ｐゴシック" panose="020B0600070205080204" pitchFamily="34" charset="-128"/>
              </a:defRPr>
            </a:lvl4pPr>
            <a:lvl5pPr marL="2057400" indent="-228600">
              <a:defRPr sz="6300" b="1">
                <a:solidFill>
                  <a:srgbClr val="FFCC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just" eaLnBrk="1" hangingPunct="1"/>
            <a:r>
              <a:rPr lang="en-US" altLang="en-US" sz="1600" dirty="0">
                <a:solidFill>
                  <a:schemeClr val="tx1"/>
                </a:solidFill>
              </a:rPr>
              <a:t>Fig. 1: Muscles are deficient of ULK1 and ULK2 in ULK2/1 </a:t>
            </a:r>
            <a:r>
              <a:rPr lang="en-US" altLang="en-US" sz="1600" dirty="0" err="1">
                <a:solidFill>
                  <a:schemeClr val="tx1"/>
                </a:solidFill>
              </a:rPr>
              <a:t>mDKO</a:t>
            </a:r>
            <a:r>
              <a:rPr lang="en-US" altLang="en-US" sz="1600" dirty="0">
                <a:solidFill>
                  <a:schemeClr val="tx1"/>
                </a:solidFill>
              </a:rPr>
              <a:t> mice.</a:t>
            </a:r>
            <a:r>
              <a:rPr lang="sv-SE" altLang="en-US" sz="1600" dirty="0">
                <a:solidFill>
                  <a:schemeClr val="tx1"/>
                </a:solidFill>
              </a:rPr>
              <a:t> mRNA normalized to GAPDH mRNA. </a:t>
            </a:r>
            <a:r>
              <a:rPr lang="sv-SE" altLang="en-US" sz="1400" b="0" dirty="0">
                <a:solidFill>
                  <a:schemeClr val="tx1"/>
                </a:solidFill>
              </a:rPr>
              <a:t>Gastrocnemius (GA), Soleus (SOL), Tibialis Anterior (TA), Extensor Digitorum Longus (EDL).</a:t>
            </a:r>
            <a:r>
              <a:rPr lang="sv-SE" altLang="en-US" sz="1400" dirty="0">
                <a:solidFill>
                  <a:schemeClr val="tx1"/>
                </a:solidFill>
              </a:rPr>
              <a:t> </a:t>
            </a:r>
            <a:r>
              <a:rPr lang="en-US" altLang="en-US" sz="1400" b="0" dirty="0">
                <a:solidFill>
                  <a:schemeClr val="tx1"/>
                </a:solidFill>
              </a:rPr>
              <a:t>(N=4-6 data are means ± SEM; **p&lt;0.01, ****p&lt;0.0001).</a:t>
            </a:r>
          </a:p>
        </p:txBody>
      </p:sp>
      <p:sp>
        <p:nvSpPr>
          <p:cNvPr id="93" name="TextBox 11">
            <a:extLst>
              <a:ext uri="{FF2B5EF4-FFF2-40B4-BE49-F238E27FC236}">
                <a16:creationId xmlns:a16="http://schemas.microsoft.com/office/drawing/2014/main" id="{32CEB60F-BEDF-43CB-921C-1496307ADB09}"/>
              </a:ext>
            </a:extLst>
          </p:cNvPr>
          <p:cNvSpPr txBox="1">
            <a:spLocks noChangeArrowheads="1"/>
          </p:cNvSpPr>
          <p:nvPr/>
        </p:nvSpPr>
        <p:spPr bwMode="auto">
          <a:xfrm>
            <a:off x="20750638" y="4215674"/>
            <a:ext cx="65662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742950" indent="-285750">
              <a:defRPr sz="6300" b="1">
                <a:solidFill>
                  <a:srgbClr val="FFCC00"/>
                </a:solidFill>
                <a:latin typeface="Arial" panose="020B0604020202020204" pitchFamily="34" charset="0"/>
                <a:ea typeface="ＭＳ Ｐゴシック" panose="020B0600070205080204" pitchFamily="34" charset="-128"/>
              </a:defRPr>
            </a:lvl2pPr>
            <a:lvl3pPr marL="1143000" indent="-228600">
              <a:defRPr sz="6300" b="1">
                <a:solidFill>
                  <a:srgbClr val="FFCC00"/>
                </a:solidFill>
                <a:latin typeface="Arial" panose="020B0604020202020204" pitchFamily="34" charset="0"/>
                <a:ea typeface="ＭＳ Ｐゴシック" panose="020B0600070205080204" pitchFamily="34" charset="-128"/>
              </a:defRPr>
            </a:lvl3pPr>
            <a:lvl4pPr marL="1600200" indent="-228600">
              <a:defRPr sz="6300" b="1">
                <a:solidFill>
                  <a:srgbClr val="FFCC00"/>
                </a:solidFill>
                <a:latin typeface="Arial" panose="020B0604020202020204" pitchFamily="34" charset="0"/>
                <a:ea typeface="ＭＳ Ｐゴシック" panose="020B0600070205080204" pitchFamily="34" charset="-128"/>
              </a:defRPr>
            </a:lvl4pPr>
            <a:lvl5pPr marL="2057400" indent="-228600">
              <a:defRPr sz="6300" b="1">
                <a:solidFill>
                  <a:srgbClr val="FFCC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just" eaLnBrk="1" hangingPunct="1"/>
            <a:r>
              <a:rPr lang="en-US" altLang="en-US" sz="1600" dirty="0">
                <a:solidFill>
                  <a:schemeClr val="tx1"/>
                </a:solidFill>
              </a:rPr>
              <a:t>Fig. 5 (Continued):</a:t>
            </a:r>
            <a:endParaRPr lang="en-US" altLang="en-US" sz="1400" b="0" dirty="0">
              <a:solidFill>
                <a:schemeClr val="tx1"/>
              </a:solidFill>
            </a:endParaRPr>
          </a:p>
        </p:txBody>
      </p:sp>
      <p:sp>
        <p:nvSpPr>
          <p:cNvPr id="176" name="Text Box 652">
            <a:extLst>
              <a:ext uri="{FF2B5EF4-FFF2-40B4-BE49-F238E27FC236}">
                <a16:creationId xmlns:a16="http://schemas.microsoft.com/office/drawing/2014/main" id="{965C95E0-9003-462A-A04B-8204AC447854}"/>
              </a:ext>
            </a:extLst>
          </p:cNvPr>
          <p:cNvSpPr txBox="1">
            <a:spLocks noChangeArrowheads="1"/>
          </p:cNvSpPr>
          <p:nvPr/>
        </p:nvSpPr>
        <p:spPr bwMode="auto">
          <a:xfrm>
            <a:off x="6947120" y="4005608"/>
            <a:ext cx="46060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37931725" indent="-37474525">
              <a:defRPr sz="6300" b="1">
                <a:solidFill>
                  <a:srgbClr val="FFCC00"/>
                </a:solidFill>
                <a:latin typeface="Arial" panose="020B0604020202020204" pitchFamily="34" charset="0"/>
                <a:ea typeface="ＭＳ Ｐゴシック" panose="020B0600070205080204" pitchFamily="34" charset="-128"/>
              </a:defRPr>
            </a:lvl2pPr>
            <a:lvl3pPr marL="3722688" indent="-744538">
              <a:defRPr sz="6300" b="1">
                <a:solidFill>
                  <a:srgbClr val="FFCC00"/>
                </a:solidFill>
                <a:latin typeface="Arial" panose="020B0604020202020204" pitchFamily="34" charset="0"/>
                <a:ea typeface="ＭＳ Ｐゴシック" panose="020B0600070205080204" pitchFamily="34" charset="-128"/>
              </a:defRPr>
            </a:lvl3pPr>
            <a:lvl4pPr marL="5211763" indent="-744538">
              <a:defRPr sz="6300" b="1">
                <a:solidFill>
                  <a:srgbClr val="FFCC00"/>
                </a:solidFill>
                <a:latin typeface="Arial" panose="020B0604020202020204" pitchFamily="34" charset="0"/>
                <a:ea typeface="ＭＳ Ｐゴシック" panose="020B0600070205080204" pitchFamily="34" charset="-128"/>
              </a:defRPr>
            </a:lvl4pPr>
            <a:lvl5pPr marL="6699250" indent="-742950">
              <a:defRPr sz="6300" b="1">
                <a:solidFill>
                  <a:srgbClr val="FFCC00"/>
                </a:solidFill>
                <a:latin typeface="Arial" panose="020B0604020202020204" pitchFamily="34" charset="0"/>
                <a:ea typeface="ＭＳ Ｐゴシック" panose="020B0600070205080204" pitchFamily="34" charset="-128"/>
              </a:defRPr>
            </a:lvl5pPr>
            <a:lvl6pPr marL="71564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76136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80708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85280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b="0" dirty="0">
                <a:solidFill>
                  <a:schemeClr val="tx1"/>
                </a:solidFill>
                <a:latin typeface="Arial Black" panose="020B0A04020102020204" pitchFamily="34" charset="0"/>
              </a:rPr>
              <a:t>Results</a:t>
            </a:r>
          </a:p>
        </p:txBody>
      </p:sp>
      <p:sp>
        <p:nvSpPr>
          <p:cNvPr id="2" name="TextBox 1">
            <a:extLst>
              <a:ext uri="{FF2B5EF4-FFF2-40B4-BE49-F238E27FC236}">
                <a16:creationId xmlns:a16="http://schemas.microsoft.com/office/drawing/2014/main" id="{6703DAD2-BE58-48F1-BAC6-9FA7E95C29B3}"/>
              </a:ext>
            </a:extLst>
          </p:cNvPr>
          <p:cNvSpPr txBox="1"/>
          <p:nvPr/>
        </p:nvSpPr>
        <p:spPr>
          <a:xfrm>
            <a:off x="157168" y="18791308"/>
            <a:ext cx="2558179" cy="261610"/>
          </a:xfrm>
          <a:prstGeom prst="rect">
            <a:avLst/>
          </a:prstGeom>
          <a:noFill/>
        </p:spPr>
        <p:txBody>
          <a:bodyPr wrap="square" rtlCol="0">
            <a:spAutoFit/>
          </a:bodyPr>
          <a:lstStyle/>
          <a:p>
            <a:r>
              <a:rPr lang="en-US" sz="1050" b="0" i="1" dirty="0">
                <a:solidFill>
                  <a:schemeClr val="tx1"/>
                </a:solidFill>
              </a:rPr>
              <a:t>Fuqua et al., 2019. FASEB J</a:t>
            </a:r>
          </a:p>
        </p:txBody>
      </p:sp>
      <p:pic>
        <p:nvPicPr>
          <p:cNvPr id="230" name="Picture 229">
            <a:extLst>
              <a:ext uri="{FF2B5EF4-FFF2-40B4-BE49-F238E27FC236}">
                <a16:creationId xmlns:a16="http://schemas.microsoft.com/office/drawing/2014/main" id="{C3CFF58F-A7DD-4658-9B43-BCEF82081A7F}"/>
              </a:ext>
            </a:extLst>
          </p:cNvPr>
          <p:cNvPicPr>
            <a:picLocks noChangeAspect="1"/>
          </p:cNvPicPr>
          <p:nvPr/>
        </p:nvPicPr>
        <p:blipFill>
          <a:blip r:embed="rId12"/>
          <a:stretch>
            <a:fillRect/>
          </a:stretch>
        </p:blipFill>
        <p:spPr>
          <a:xfrm>
            <a:off x="1537003" y="11785720"/>
            <a:ext cx="5077158" cy="2635389"/>
          </a:xfrm>
          <a:prstGeom prst="rect">
            <a:avLst/>
          </a:prstGeom>
          <a:ln w="12700">
            <a:solidFill>
              <a:schemeClr val="tx1"/>
            </a:solidFill>
          </a:ln>
        </p:spPr>
      </p:pic>
      <p:pic>
        <p:nvPicPr>
          <p:cNvPr id="111" name="Picture 2" descr="OREI Graphic">
            <a:extLst>
              <a:ext uri="{FF2B5EF4-FFF2-40B4-BE49-F238E27FC236}">
                <a16:creationId xmlns:a16="http://schemas.microsoft.com/office/drawing/2014/main" id="{C11F4FFD-5FC6-4A87-BC8A-2BC9F58045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533" y="2353457"/>
            <a:ext cx="2103120" cy="114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8" name="Object 107">
            <a:extLst>
              <a:ext uri="{FF2B5EF4-FFF2-40B4-BE49-F238E27FC236}">
                <a16:creationId xmlns:a16="http://schemas.microsoft.com/office/drawing/2014/main" id="{6C98CE56-B799-4B59-8880-77AEEB8DCE2D}"/>
              </a:ext>
            </a:extLst>
          </p:cNvPr>
          <p:cNvGraphicFramePr>
            <a:graphicFrameLocks noChangeAspect="1"/>
          </p:cNvGraphicFramePr>
          <p:nvPr>
            <p:extLst>
              <p:ext uri="{D42A27DB-BD31-4B8C-83A1-F6EECF244321}">
                <p14:modId xmlns:p14="http://schemas.microsoft.com/office/powerpoint/2010/main" val="1741251077"/>
              </p:ext>
            </p:extLst>
          </p:nvPr>
        </p:nvGraphicFramePr>
        <p:xfrm>
          <a:off x="7493000" y="6381802"/>
          <a:ext cx="2206625" cy="2778125"/>
        </p:xfrm>
        <a:graphic>
          <a:graphicData uri="http://schemas.openxmlformats.org/presentationml/2006/ole">
            <mc:AlternateContent xmlns:mc="http://schemas.openxmlformats.org/markup-compatibility/2006">
              <mc:Choice xmlns:v="urn:schemas-microsoft-com:vml" Requires="v">
                <p:oleObj spid="_x0000_s8703" name="Prism 8" r:id="rId14" imgW="3707597" imgH="4660753" progId="Prism8.Document">
                  <p:embed/>
                </p:oleObj>
              </mc:Choice>
              <mc:Fallback>
                <p:oleObj name="Prism 8" r:id="rId14" imgW="3707597" imgH="4660753" progId="Prism8.Document">
                  <p:embed/>
                  <p:pic>
                    <p:nvPicPr>
                      <p:cNvPr id="108" name="Object 107">
                        <a:extLst>
                          <a:ext uri="{FF2B5EF4-FFF2-40B4-BE49-F238E27FC236}">
                            <a16:creationId xmlns:a16="http://schemas.microsoft.com/office/drawing/2014/main" id="{6C98CE56-B799-4B59-8880-77AEEB8DCE2D}"/>
                          </a:ext>
                        </a:extLst>
                      </p:cNvPr>
                      <p:cNvPicPr/>
                      <p:nvPr/>
                    </p:nvPicPr>
                    <p:blipFill>
                      <a:blip r:embed="rId15"/>
                      <a:stretch>
                        <a:fillRect/>
                      </a:stretch>
                    </p:blipFill>
                    <p:spPr>
                      <a:xfrm>
                        <a:off x="7493000" y="6381802"/>
                        <a:ext cx="2206625" cy="2778125"/>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392F277C-7677-4D79-9A9F-CDE12DA5EC33}"/>
              </a:ext>
            </a:extLst>
          </p:cNvPr>
          <p:cNvPicPr>
            <a:picLocks noChangeAspect="1"/>
          </p:cNvPicPr>
          <p:nvPr/>
        </p:nvPicPr>
        <p:blipFill>
          <a:blip r:embed="rId16"/>
          <a:stretch>
            <a:fillRect/>
          </a:stretch>
        </p:blipFill>
        <p:spPr>
          <a:xfrm>
            <a:off x="10171748" y="6600118"/>
            <a:ext cx="2834640" cy="2702125"/>
          </a:xfrm>
          <a:prstGeom prst="rect">
            <a:avLst/>
          </a:prstGeom>
        </p:spPr>
      </p:pic>
      <p:graphicFrame>
        <p:nvGraphicFramePr>
          <p:cNvPr id="254" name="Object 253">
            <a:extLst>
              <a:ext uri="{FF2B5EF4-FFF2-40B4-BE49-F238E27FC236}">
                <a16:creationId xmlns:a16="http://schemas.microsoft.com/office/drawing/2014/main" id="{C381F0B3-AD36-43BB-A250-982C89F095E5}"/>
              </a:ext>
            </a:extLst>
          </p:cNvPr>
          <p:cNvGraphicFramePr>
            <a:graphicFrameLocks noChangeAspect="1"/>
          </p:cNvGraphicFramePr>
          <p:nvPr>
            <p:extLst>
              <p:ext uri="{D42A27DB-BD31-4B8C-83A1-F6EECF244321}">
                <p14:modId xmlns:p14="http://schemas.microsoft.com/office/powerpoint/2010/main" val="1795942124"/>
              </p:ext>
            </p:extLst>
          </p:nvPr>
        </p:nvGraphicFramePr>
        <p:xfrm>
          <a:off x="9608755" y="11266612"/>
          <a:ext cx="1933575" cy="2443162"/>
        </p:xfrm>
        <a:graphic>
          <a:graphicData uri="http://schemas.openxmlformats.org/presentationml/2006/ole">
            <mc:AlternateContent xmlns:mc="http://schemas.openxmlformats.org/markup-compatibility/2006">
              <mc:Choice xmlns:v="urn:schemas-microsoft-com:vml" Requires="v">
                <p:oleObj spid="_x0000_s8704" name="Prism 8" r:id="rId17" imgW="4139400" imgH="5229437" progId="Prism8.Document">
                  <p:embed/>
                </p:oleObj>
              </mc:Choice>
              <mc:Fallback>
                <p:oleObj name="Prism 8" r:id="rId17" imgW="4139400" imgH="5229437" progId="Prism8.Document">
                  <p:embed/>
                  <p:pic>
                    <p:nvPicPr>
                      <p:cNvPr id="254" name="Object 253">
                        <a:extLst>
                          <a:ext uri="{FF2B5EF4-FFF2-40B4-BE49-F238E27FC236}">
                            <a16:creationId xmlns:a16="http://schemas.microsoft.com/office/drawing/2014/main" id="{C381F0B3-AD36-43BB-A250-982C89F095E5}"/>
                          </a:ext>
                        </a:extLst>
                      </p:cNvPr>
                      <p:cNvPicPr/>
                      <p:nvPr/>
                    </p:nvPicPr>
                    <p:blipFill>
                      <a:blip r:embed="rId18"/>
                      <a:stretch>
                        <a:fillRect/>
                      </a:stretch>
                    </p:blipFill>
                    <p:spPr>
                      <a:xfrm>
                        <a:off x="9608755" y="11266612"/>
                        <a:ext cx="1933575" cy="2443162"/>
                      </a:xfrm>
                      <a:prstGeom prst="rect">
                        <a:avLst/>
                      </a:prstGeom>
                    </p:spPr>
                  </p:pic>
                </p:oleObj>
              </mc:Fallback>
            </mc:AlternateContent>
          </a:graphicData>
        </a:graphic>
      </p:graphicFrame>
      <p:graphicFrame>
        <p:nvGraphicFramePr>
          <p:cNvPr id="255" name="Object 254">
            <a:extLst>
              <a:ext uri="{FF2B5EF4-FFF2-40B4-BE49-F238E27FC236}">
                <a16:creationId xmlns:a16="http://schemas.microsoft.com/office/drawing/2014/main" id="{E54A48E1-1E8B-4201-88C1-241F77C3DDC2}"/>
              </a:ext>
            </a:extLst>
          </p:cNvPr>
          <p:cNvGraphicFramePr>
            <a:graphicFrameLocks noChangeAspect="1"/>
          </p:cNvGraphicFramePr>
          <p:nvPr>
            <p:extLst>
              <p:ext uri="{D42A27DB-BD31-4B8C-83A1-F6EECF244321}">
                <p14:modId xmlns:p14="http://schemas.microsoft.com/office/powerpoint/2010/main" val="4040680541"/>
              </p:ext>
            </p:extLst>
          </p:nvPr>
        </p:nvGraphicFramePr>
        <p:xfrm>
          <a:off x="11466485" y="11325178"/>
          <a:ext cx="1938528" cy="2351505"/>
        </p:xfrm>
        <a:graphic>
          <a:graphicData uri="http://schemas.openxmlformats.org/presentationml/2006/ole">
            <mc:AlternateContent xmlns:mc="http://schemas.openxmlformats.org/markup-compatibility/2006">
              <mc:Choice xmlns:v="urn:schemas-microsoft-com:vml" Requires="v">
                <p:oleObj spid="_x0000_s8705" name="Prism 8" r:id="rId19" imgW="4276612" imgH="5191620" progId="Prism8.Document">
                  <p:embed/>
                </p:oleObj>
              </mc:Choice>
              <mc:Fallback>
                <p:oleObj name="Prism 8" r:id="rId19" imgW="4276612" imgH="5191620" progId="Prism8.Document">
                  <p:embed/>
                  <p:pic>
                    <p:nvPicPr>
                      <p:cNvPr id="255" name="Object 254">
                        <a:extLst>
                          <a:ext uri="{FF2B5EF4-FFF2-40B4-BE49-F238E27FC236}">
                            <a16:creationId xmlns:a16="http://schemas.microsoft.com/office/drawing/2014/main" id="{E54A48E1-1E8B-4201-88C1-241F77C3DDC2}"/>
                          </a:ext>
                        </a:extLst>
                      </p:cNvPr>
                      <p:cNvPicPr/>
                      <p:nvPr/>
                    </p:nvPicPr>
                    <p:blipFill>
                      <a:blip r:embed="rId20"/>
                      <a:stretch>
                        <a:fillRect/>
                      </a:stretch>
                    </p:blipFill>
                    <p:spPr>
                      <a:xfrm>
                        <a:off x="11466485" y="11325178"/>
                        <a:ext cx="1938528" cy="2351505"/>
                      </a:xfrm>
                      <a:prstGeom prst="rect">
                        <a:avLst/>
                      </a:prstGeom>
                    </p:spPr>
                  </p:pic>
                </p:oleObj>
              </mc:Fallback>
            </mc:AlternateContent>
          </a:graphicData>
        </a:graphic>
      </p:graphicFrame>
      <p:graphicFrame>
        <p:nvGraphicFramePr>
          <p:cNvPr id="322" name="Object 321">
            <a:extLst>
              <a:ext uri="{FF2B5EF4-FFF2-40B4-BE49-F238E27FC236}">
                <a16:creationId xmlns:a16="http://schemas.microsoft.com/office/drawing/2014/main" id="{8FE5A88E-027C-4A21-91DC-95F9F57D1A97}"/>
              </a:ext>
            </a:extLst>
          </p:cNvPr>
          <p:cNvGraphicFramePr>
            <a:graphicFrameLocks noChangeAspect="1"/>
          </p:cNvGraphicFramePr>
          <p:nvPr>
            <p:extLst>
              <p:ext uri="{D42A27DB-BD31-4B8C-83A1-F6EECF244321}">
                <p14:modId xmlns:p14="http://schemas.microsoft.com/office/powerpoint/2010/main" val="289308126"/>
              </p:ext>
            </p:extLst>
          </p:nvPr>
        </p:nvGraphicFramePr>
        <p:xfrm>
          <a:off x="18146713" y="7835485"/>
          <a:ext cx="1838325" cy="1806575"/>
        </p:xfrm>
        <a:graphic>
          <a:graphicData uri="http://schemas.openxmlformats.org/presentationml/2006/ole">
            <mc:AlternateContent xmlns:mc="http://schemas.openxmlformats.org/markup-compatibility/2006">
              <mc:Choice xmlns:v="urn:schemas-microsoft-com:vml" Requires="v">
                <p:oleObj spid="_x0000_s8706" name="Prism 8" r:id="rId21" imgW="2492859" imgH="2451569" progId="Prism8.Document">
                  <p:embed/>
                </p:oleObj>
              </mc:Choice>
              <mc:Fallback>
                <p:oleObj name="Prism 8" r:id="rId21" imgW="2492859" imgH="2451569" progId="Prism8.Document">
                  <p:embed/>
                  <p:pic>
                    <p:nvPicPr>
                      <p:cNvPr id="322" name="Object 321">
                        <a:extLst>
                          <a:ext uri="{FF2B5EF4-FFF2-40B4-BE49-F238E27FC236}">
                            <a16:creationId xmlns:a16="http://schemas.microsoft.com/office/drawing/2014/main" id="{8FE5A88E-027C-4A21-91DC-95F9F57D1A97}"/>
                          </a:ext>
                        </a:extLst>
                      </p:cNvPr>
                      <p:cNvPicPr/>
                      <p:nvPr/>
                    </p:nvPicPr>
                    <p:blipFill>
                      <a:blip r:embed="rId22"/>
                      <a:stretch>
                        <a:fillRect/>
                      </a:stretch>
                    </p:blipFill>
                    <p:spPr>
                      <a:xfrm>
                        <a:off x="18146713" y="7835485"/>
                        <a:ext cx="1838325" cy="1806575"/>
                      </a:xfrm>
                      <a:prstGeom prst="rect">
                        <a:avLst/>
                      </a:prstGeom>
                    </p:spPr>
                  </p:pic>
                </p:oleObj>
              </mc:Fallback>
            </mc:AlternateContent>
          </a:graphicData>
        </a:graphic>
      </p:graphicFrame>
      <p:graphicFrame>
        <p:nvGraphicFramePr>
          <p:cNvPr id="323" name="Object 322">
            <a:extLst>
              <a:ext uri="{FF2B5EF4-FFF2-40B4-BE49-F238E27FC236}">
                <a16:creationId xmlns:a16="http://schemas.microsoft.com/office/drawing/2014/main" id="{56658FD6-234D-4DDC-819A-8819481A561C}"/>
              </a:ext>
            </a:extLst>
          </p:cNvPr>
          <p:cNvGraphicFramePr>
            <a:graphicFrameLocks noChangeAspect="1"/>
          </p:cNvGraphicFramePr>
          <p:nvPr>
            <p:extLst>
              <p:ext uri="{D42A27DB-BD31-4B8C-83A1-F6EECF244321}">
                <p14:modId xmlns:p14="http://schemas.microsoft.com/office/powerpoint/2010/main" val="4226644625"/>
              </p:ext>
            </p:extLst>
          </p:nvPr>
        </p:nvGraphicFramePr>
        <p:xfrm>
          <a:off x="15284450" y="5016582"/>
          <a:ext cx="3640138" cy="2281237"/>
        </p:xfrm>
        <a:graphic>
          <a:graphicData uri="http://schemas.openxmlformats.org/presentationml/2006/ole">
            <mc:AlternateContent xmlns:mc="http://schemas.openxmlformats.org/markup-compatibility/2006">
              <mc:Choice xmlns:v="urn:schemas-microsoft-com:vml" Requires="v">
                <p:oleObj spid="_x0000_s8707" name="Prism 8" r:id="rId23" imgW="5392312" imgH="3380046" progId="Prism8.Document">
                  <p:embed/>
                </p:oleObj>
              </mc:Choice>
              <mc:Fallback>
                <p:oleObj name="Prism 8" r:id="rId23" imgW="5392312" imgH="3380046" progId="Prism8.Document">
                  <p:embed/>
                  <p:pic>
                    <p:nvPicPr>
                      <p:cNvPr id="323" name="Object 322">
                        <a:extLst>
                          <a:ext uri="{FF2B5EF4-FFF2-40B4-BE49-F238E27FC236}">
                            <a16:creationId xmlns:a16="http://schemas.microsoft.com/office/drawing/2014/main" id="{56658FD6-234D-4DDC-819A-8819481A561C}"/>
                          </a:ext>
                        </a:extLst>
                      </p:cNvPr>
                      <p:cNvPicPr/>
                      <p:nvPr/>
                    </p:nvPicPr>
                    <p:blipFill>
                      <a:blip r:embed="rId24"/>
                      <a:stretch>
                        <a:fillRect/>
                      </a:stretch>
                    </p:blipFill>
                    <p:spPr>
                      <a:xfrm>
                        <a:off x="15284450" y="5016582"/>
                        <a:ext cx="3640138" cy="2281237"/>
                      </a:xfrm>
                      <a:prstGeom prst="rect">
                        <a:avLst/>
                      </a:prstGeom>
                    </p:spPr>
                  </p:pic>
                </p:oleObj>
              </mc:Fallback>
            </mc:AlternateContent>
          </a:graphicData>
        </a:graphic>
      </p:graphicFrame>
      <p:graphicFrame>
        <p:nvGraphicFramePr>
          <p:cNvPr id="329" name="Object 328">
            <a:extLst>
              <a:ext uri="{FF2B5EF4-FFF2-40B4-BE49-F238E27FC236}">
                <a16:creationId xmlns:a16="http://schemas.microsoft.com/office/drawing/2014/main" id="{ACD473C0-3DD9-433B-954D-F708B65C53C5}"/>
              </a:ext>
            </a:extLst>
          </p:cNvPr>
          <p:cNvGraphicFramePr>
            <a:graphicFrameLocks noChangeAspect="1"/>
          </p:cNvGraphicFramePr>
          <p:nvPr>
            <p:extLst>
              <p:ext uri="{D42A27DB-BD31-4B8C-83A1-F6EECF244321}">
                <p14:modId xmlns:p14="http://schemas.microsoft.com/office/powerpoint/2010/main" val="1463096258"/>
              </p:ext>
            </p:extLst>
          </p:nvPr>
        </p:nvGraphicFramePr>
        <p:xfrm>
          <a:off x="17522825" y="10656134"/>
          <a:ext cx="3127375" cy="1909763"/>
        </p:xfrm>
        <a:graphic>
          <a:graphicData uri="http://schemas.openxmlformats.org/presentationml/2006/ole">
            <mc:AlternateContent xmlns:mc="http://schemas.openxmlformats.org/markup-compatibility/2006">
              <mc:Choice xmlns:v="urn:schemas-microsoft-com:vml" Requires="v">
                <p:oleObj spid="_x0000_s8708" name="Prism 8" r:id="rId25" imgW="4555357" imgH="2785431" progId="Prism8.Document">
                  <p:embed/>
                </p:oleObj>
              </mc:Choice>
              <mc:Fallback>
                <p:oleObj name="Prism 8" r:id="rId25" imgW="4555357" imgH="2785431" progId="Prism8.Document">
                  <p:embed/>
                  <p:pic>
                    <p:nvPicPr>
                      <p:cNvPr id="329" name="Object 328">
                        <a:extLst>
                          <a:ext uri="{FF2B5EF4-FFF2-40B4-BE49-F238E27FC236}">
                            <a16:creationId xmlns:a16="http://schemas.microsoft.com/office/drawing/2014/main" id="{ACD473C0-3DD9-433B-954D-F708B65C53C5}"/>
                          </a:ext>
                        </a:extLst>
                      </p:cNvPr>
                      <p:cNvPicPr/>
                      <p:nvPr/>
                    </p:nvPicPr>
                    <p:blipFill>
                      <a:blip r:embed="rId26"/>
                      <a:stretch>
                        <a:fillRect/>
                      </a:stretch>
                    </p:blipFill>
                    <p:spPr>
                      <a:xfrm>
                        <a:off x="17522825" y="10656134"/>
                        <a:ext cx="3127375" cy="1909763"/>
                      </a:xfrm>
                      <a:prstGeom prst="rect">
                        <a:avLst/>
                      </a:prstGeom>
                    </p:spPr>
                  </p:pic>
                </p:oleObj>
              </mc:Fallback>
            </mc:AlternateContent>
          </a:graphicData>
        </a:graphic>
      </p:graphicFrame>
      <p:graphicFrame>
        <p:nvGraphicFramePr>
          <p:cNvPr id="331" name="Object 330">
            <a:extLst>
              <a:ext uri="{FF2B5EF4-FFF2-40B4-BE49-F238E27FC236}">
                <a16:creationId xmlns:a16="http://schemas.microsoft.com/office/drawing/2014/main" id="{13C0F417-1012-477A-89E8-615BFC6635B1}"/>
              </a:ext>
            </a:extLst>
          </p:cNvPr>
          <p:cNvGraphicFramePr>
            <a:graphicFrameLocks noChangeAspect="1"/>
          </p:cNvGraphicFramePr>
          <p:nvPr>
            <p:extLst>
              <p:ext uri="{D42A27DB-BD31-4B8C-83A1-F6EECF244321}">
                <p14:modId xmlns:p14="http://schemas.microsoft.com/office/powerpoint/2010/main" val="2022904945"/>
              </p:ext>
            </p:extLst>
          </p:nvPr>
        </p:nvGraphicFramePr>
        <p:xfrm>
          <a:off x="16103600" y="14550188"/>
          <a:ext cx="1801813" cy="2090738"/>
        </p:xfrm>
        <a:graphic>
          <a:graphicData uri="http://schemas.openxmlformats.org/presentationml/2006/ole">
            <mc:AlternateContent xmlns:mc="http://schemas.openxmlformats.org/markup-compatibility/2006">
              <mc:Choice xmlns:v="urn:schemas-microsoft-com:vml" Requires="v">
                <p:oleObj spid="_x0000_s8709" name="Prism 8" r:id="rId27" imgW="4230874" imgH="4921505" progId="Prism8.Document">
                  <p:embed/>
                </p:oleObj>
              </mc:Choice>
              <mc:Fallback>
                <p:oleObj name="Prism 8" r:id="rId27" imgW="4230874" imgH="4921505" progId="Prism8.Document">
                  <p:embed/>
                  <p:pic>
                    <p:nvPicPr>
                      <p:cNvPr id="331" name="Object 330">
                        <a:extLst>
                          <a:ext uri="{FF2B5EF4-FFF2-40B4-BE49-F238E27FC236}">
                            <a16:creationId xmlns:a16="http://schemas.microsoft.com/office/drawing/2014/main" id="{13C0F417-1012-477A-89E8-615BFC6635B1}"/>
                          </a:ext>
                        </a:extLst>
                      </p:cNvPr>
                      <p:cNvPicPr/>
                      <p:nvPr/>
                    </p:nvPicPr>
                    <p:blipFill>
                      <a:blip r:embed="rId28"/>
                      <a:stretch>
                        <a:fillRect/>
                      </a:stretch>
                    </p:blipFill>
                    <p:spPr>
                      <a:xfrm>
                        <a:off x="16103600" y="14550188"/>
                        <a:ext cx="1801813" cy="2090738"/>
                      </a:xfrm>
                      <a:prstGeom prst="rect">
                        <a:avLst/>
                      </a:prstGeom>
                    </p:spPr>
                  </p:pic>
                </p:oleObj>
              </mc:Fallback>
            </mc:AlternateContent>
          </a:graphicData>
        </a:graphic>
      </p:graphicFrame>
      <p:grpSp>
        <p:nvGrpSpPr>
          <p:cNvPr id="332" name="Group 331">
            <a:extLst>
              <a:ext uri="{FF2B5EF4-FFF2-40B4-BE49-F238E27FC236}">
                <a16:creationId xmlns:a16="http://schemas.microsoft.com/office/drawing/2014/main" id="{9D86246B-E757-4006-8073-118B911B61E6}"/>
              </a:ext>
            </a:extLst>
          </p:cNvPr>
          <p:cNvGrpSpPr/>
          <p:nvPr/>
        </p:nvGrpSpPr>
        <p:grpSpPr>
          <a:xfrm>
            <a:off x="17987181" y="14526113"/>
            <a:ext cx="2122552" cy="2120604"/>
            <a:chOff x="3743538" y="3686505"/>
            <a:chExt cx="2122552" cy="2120604"/>
          </a:xfrm>
        </p:grpSpPr>
        <p:graphicFrame>
          <p:nvGraphicFramePr>
            <p:cNvPr id="333" name="Object 332">
              <a:extLst>
                <a:ext uri="{FF2B5EF4-FFF2-40B4-BE49-F238E27FC236}">
                  <a16:creationId xmlns:a16="http://schemas.microsoft.com/office/drawing/2014/main" id="{CC1B3F85-3EB0-4020-9EBD-3A1D06F9A670}"/>
                </a:ext>
              </a:extLst>
            </p:cNvPr>
            <p:cNvGraphicFramePr>
              <a:graphicFrameLocks noChangeAspect="1"/>
            </p:cNvGraphicFramePr>
            <p:nvPr>
              <p:extLst>
                <p:ext uri="{D42A27DB-BD31-4B8C-83A1-F6EECF244321}">
                  <p14:modId xmlns:p14="http://schemas.microsoft.com/office/powerpoint/2010/main" val="1524154595"/>
                </p:ext>
              </p:extLst>
            </p:nvPr>
          </p:nvGraphicFramePr>
          <p:xfrm>
            <a:off x="3743538" y="3716372"/>
            <a:ext cx="1876425" cy="2090737"/>
          </p:xfrm>
          <a:graphic>
            <a:graphicData uri="http://schemas.openxmlformats.org/presentationml/2006/ole">
              <mc:AlternateContent xmlns:mc="http://schemas.openxmlformats.org/markup-compatibility/2006">
                <mc:Choice xmlns:v="urn:schemas-microsoft-com:vml" Requires="v">
                  <p:oleObj spid="_x0000_s8710" name="Prism 8" r:id="rId29" imgW="4450197" imgH="4967245" progId="Prism8.Document">
                    <p:embed/>
                  </p:oleObj>
                </mc:Choice>
                <mc:Fallback>
                  <p:oleObj name="Prism 8" r:id="rId29" imgW="4450197" imgH="4967245" progId="Prism8.Document">
                    <p:embed/>
                    <p:pic>
                      <p:nvPicPr>
                        <p:cNvPr id="333" name="Object 332">
                          <a:extLst>
                            <a:ext uri="{FF2B5EF4-FFF2-40B4-BE49-F238E27FC236}">
                              <a16:creationId xmlns:a16="http://schemas.microsoft.com/office/drawing/2014/main" id="{CC1B3F85-3EB0-4020-9EBD-3A1D06F9A670}"/>
                            </a:ext>
                          </a:extLst>
                        </p:cNvPr>
                        <p:cNvPicPr/>
                        <p:nvPr/>
                      </p:nvPicPr>
                      <p:blipFill>
                        <a:blip r:embed="rId30"/>
                        <a:stretch>
                          <a:fillRect/>
                        </a:stretch>
                      </p:blipFill>
                      <p:spPr>
                        <a:xfrm>
                          <a:off x="3743538" y="3716372"/>
                          <a:ext cx="1876425" cy="2090737"/>
                        </a:xfrm>
                        <a:prstGeom prst="rect">
                          <a:avLst/>
                        </a:prstGeom>
                      </p:spPr>
                    </p:pic>
                  </p:oleObj>
                </mc:Fallback>
              </mc:AlternateContent>
            </a:graphicData>
          </a:graphic>
        </p:graphicFrame>
        <p:sp>
          <p:nvSpPr>
            <p:cNvPr id="334" name="TextBox 333">
              <a:extLst>
                <a:ext uri="{FF2B5EF4-FFF2-40B4-BE49-F238E27FC236}">
                  <a16:creationId xmlns:a16="http://schemas.microsoft.com/office/drawing/2014/main" id="{A50D5F68-58C4-4AA3-97D5-62B2277097B4}"/>
                </a:ext>
              </a:extLst>
            </p:cNvPr>
            <p:cNvSpPr txBox="1"/>
            <p:nvPr/>
          </p:nvSpPr>
          <p:spPr>
            <a:xfrm>
              <a:off x="4447112" y="3686505"/>
              <a:ext cx="141897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Relative to GA mass</a:t>
              </a:r>
            </a:p>
          </p:txBody>
        </p:sp>
      </p:grpSp>
      <p:graphicFrame>
        <p:nvGraphicFramePr>
          <p:cNvPr id="125" name="Object 124">
            <a:extLst>
              <a:ext uri="{FF2B5EF4-FFF2-40B4-BE49-F238E27FC236}">
                <a16:creationId xmlns:a16="http://schemas.microsoft.com/office/drawing/2014/main" id="{DC293EAA-B32B-44F3-9AEA-14112DEA6FC8}"/>
              </a:ext>
            </a:extLst>
          </p:cNvPr>
          <p:cNvGraphicFramePr>
            <a:graphicFrameLocks noChangeAspect="1"/>
          </p:cNvGraphicFramePr>
          <p:nvPr>
            <p:extLst>
              <p:ext uri="{D42A27DB-BD31-4B8C-83A1-F6EECF244321}">
                <p14:modId xmlns:p14="http://schemas.microsoft.com/office/powerpoint/2010/main" val="2189069956"/>
              </p:ext>
            </p:extLst>
          </p:nvPr>
        </p:nvGraphicFramePr>
        <p:xfrm>
          <a:off x="16103600" y="16701251"/>
          <a:ext cx="1782763" cy="2035175"/>
        </p:xfrm>
        <a:graphic>
          <a:graphicData uri="http://schemas.openxmlformats.org/presentationml/2006/ole">
            <mc:AlternateContent xmlns:mc="http://schemas.openxmlformats.org/markup-compatibility/2006">
              <mc:Choice xmlns:v="urn:schemas-microsoft-com:vml" Requires="v">
                <p:oleObj spid="_x0000_s8711" name="Prism 8" r:id="rId31" imgW="4230874" imgH="4830026" progId="Prism8.Document">
                  <p:embed/>
                </p:oleObj>
              </mc:Choice>
              <mc:Fallback>
                <p:oleObj name="Prism 8" r:id="rId31" imgW="4230874" imgH="4830026" progId="Prism8.Document">
                  <p:embed/>
                  <p:pic>
                    <p:nvPicPr>
                      <p:cNvPr id="125" name="Object 124">
                        <a:extLst>
                          <a:ext uri="{FF2B5EF4-FFF2-40B4-BE49-F238E27FC236}">
                            <a16:creationId xmlns:a16="http://schemas.microsoft.com/office/drawing/2014/main" id="{DC293EAA-B32B-44F3-9AEA-14112DEA6FC8}"/>
                          </a:ext>
                        </a:extLst>
                      </p:cNvPr>
                      <p:cNvPicPr/>
                      <p:nvPr/>
                    </p:nvPicPr>
                    <p:blipFill>
                      <a:blip r:embed="rId32"/>
                      <a:stretch>
                        <a:fillRect/>
                      </a:stretch>
                    </p:blipFill>
                    <p:spPr>
                      <a:xfrm>
                        <a:off x="16103600" y="16701251"/>
                        <a:ext cx="1782763" cy="2035175"/>
                      </a:xfrm>
                      <a:prstGeom prst="rect">
                        <a:avLst/>
                      </a:prstGeom>
                    </p:spPr>
                  </p:pic>
                </p:oleObj>
              </mc:Fallback>
            </mc:AlternateContent>
          </a:graphicData>
        </a:graphic>
      </p:graphicFrame>
      <p:grpSp>
        <p:nvGrpSpPr>
          <p:cNvPr id="126" name="Group 125">
            <a:extLst>
              <a:ext uri="{FF2B5EF4-FFF2-40B4-BE49-F238E27FC236}">
                <a16:creationId xmlns:a16="http://schemas.microsoft.com/office/drawing/2014/main" id="{E844A74B-CF78-4F15-95FD-E91605FA246B}"/>
              </a:ext>
            </a:extLst>
          </p:cNvPr>
          <p:cNvGrpSpPr/>
          <p:nvPr/>
        </p:nvGrpSpPr>
        <p:grpSpPr>
          <a:xfrm>
            <a:off x="17969463" y="16601032"/>
            <a:ext cx="2140367" cy="2121750"/>
            <a:chOff x="8865118" y="3133932"/>
            <a:chExt cx="2140367" cy="2121750"/>
          </a:xfrm>
        </p:grpSpPr>
        <p:sp>
          <p:nvSpPr>
            <p:cNvPr id="127" name="TextBox 126">
              <a:extLst>
                <a:ext uri="{FF2B5EF4-FFF2-40B4-BE49-F238E27FC236}">
                  <a16:creationId xmlns:a16="http://schemas.microsoft.com/office/drawing/2014/main" id="{D42E8CE9-8ABD-4E66-A1A4-F42268BC9330}"/>
                </a:ext>
              </a:extLst>
            </p:cNvPr>
            <p:cNvSpPr txBox="1"/>
            <p:nvPr/>
          </p:nvSpPr>
          <p:spPr>
            <a:xfrm>
              <a:off x="9586507" y="3133932"/>
              <a:ext cx="141897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Relative to GA mass</a:t>
              </a:r>
            </a:p>
          </p:txBody>
        </p:sp>
        <p:graphicFrame>
          <p:nvGraphicFramePr>
            <p:cNvPr id="128" name="Object 127">
              <a:extLst>
                <a:ext uri="{FF2B5EF4-FFF2-40B4-BE49-F238E27FC236}">
                  <a16:creationId xmlns:a16="http://schemas.microsoft.com/office/drawing/2014/main" id="{014380DD-C5D3-4298-9A62-080F232BD9B2}"/>
                </a:ext>
              </a:extLst>
            </p:cNvPr>
            <p:cNvGraphicFramePr>
              <a:graphicFrameLocks noChangeAspect="1"/>
            </p:cNvGraphicFramePr>
            <p:nvPr>
              <p:extLst>
                <p:ext uri="{D42A27DB-BD31-4B8C-83A1-F6EECF244321}">
                  <p14:modId xmlns:p14="http://schemas.microsoft.com/office/powerpoint/2010/main" val="660746936"/>
                </p:ext>
              </p:extLst>
            </p:nvPr>
          </p:nvGraphicFramePr>
          <p:xfrm>
            <a:off x="8865118" y="3166532"/>
            <a:ext cx="1873250" cy="2089150"/>
          </p:xfrm>
          <a:graphic>
            <a:graphicData uri="http://schemas.openxmlformats.org/presentationml/2006/ole">
              <mc:AlternateContent xmlns:mc="http://schemas.openxmlformats.org/markup-compatibility/2006">
                <mc:Choice xmlns:v="urn:schemas-microsoft-com:vml" Requires="v">
                  <p:oleObj spid="_x0000_s8712" name="Prism 8" r:id="rId33" imgW="4450197" imgH="4958241" progId="Prism8.Document">
                    <p:embed/>
                  </p:oleObj>
                </mc:Choice>
                <mc:Fallback>
                  <p:oleObj name="Prism 8" r:id="rId33" imgW="4450197" imgH="4958241" progId="Prism8.Document">
                    <p:embed/>
                    <p:pic>
                      <p:nvPicPr>
                        <p:cNvPr id="128" name="Object 127">
                          <a:extLst>
                            <a:ext uri="{FF2B5EF4-FFF2-40B4-BE49-F238E27FC236}">
                              <a16:creationId xmlns:a16="http://schemas.microsoft.com/office/drawing/2014/main" id="{014380DD-C5D3-4298-9A62-080F232BD9B2}"/>
                            </a:ext>
                          </a:extLst>
                        </p:cNvPr>
                        <p:cNvPicPr/>
                        <p:nvPr/>
                      </p:nvPicPr>
                      <p:blipFill>
                        <a:blip r:embed="rId34"/>
                        <a:stretch>
                          <a:fillRect/>
                        </a:stretch>
                      </p:blipFill>
                      <p:spPr>
                        <a:xfrm>
                          <a:off x="8865118" y="3166532"/>
                          <a:ext cx="1873250" cy="2089150"/>
                        </a:xfrm>
                        <a:prstGeom prst="rect">
                          <a:avLst/>
                        </a:prstGeom>
                      </p:spPr>
                    </p:pic>
                  </p:oleObj>
                </mc:Fallback>
              </mc:AlternateContent>
            </a:graphicData>
          </a:graphic>
        </p:graphicFrame>
      </p:grpSp>
      <p:grpSp>
        <p:nvGrpSpPr>
          <p:cNvPr id="120" name="Group 119">
            <a:extLst>
              <a:ext uri="{FF2B5EF4-FFF2-40B4-BE49-F238E27FC236}">
                <a16:creationId xmlns:a16="http://schemas.microsoft.com/office/drawing/2014/main" id="{6A086AD4-DDCA-4AA9-AB4E-3A633EB12877}"/>
              </a:ext>
            </a:extLst>
          </p:cNvPr>
          <p:cNvGrpSpPr>
            <a:grpSpLocks noChangeAspect="1"/>
          </p:cNvGrpSpPr>
          <p:nvPr/>
        </p:nvGrpSpPr>
        <p:grpSpPr>
          <a:xfrm>
            <a:off x="7419317" y="5666553"/>
            <a:ext cx="5976694" cy="591500"/>
            <a:chOff x="4077557" y="16385986"/>
            <a:chExt cx="8177240" cy="809284"/>
          </a:xfrm>
        </p:grpSpPr>
        <p:pic>
          <p:nvPicPr>
            <p:cNvPr id="121" name="Picture 120">
              <a:extLst>
                <a:ext uri="{FF2B5EF4-FFF2-40B4-BE49-F238E27FC236}">
                  <a16:creationId xmlns:a16="http://schemas.microsoft.com/office/drawing/2014/main" id="{FA380731-B86A-49FF-8EA5-E43FB37E0410}"/>
                </a:ext>
              </a:extLst>
            </p:cNvPr>
            <p:cNvPicPr>
              <a:picLocks noChangeAspect="1"/>
            </p:cNvPicPr>
            <p:nvPr/>
          </p:nvPicPr>
          <p:blipFill rotWithShape="1">
            <a:blip r:embed="rId35"/>
            <a:srcRect l="57044" t="6098" b="79574"/>
            <a:stretch/>
          </p:blipFill>
          <p:spPr>
            <a:xfrm>
              <a:off x="9002014" y="16385986"/>
              <a:ext cx="3252783" cy="809284"/>
            </a:xfrm>
            <a:prstGeom prst="rect">
              <a:avLst/>
            </a:prstGeom>
          </p:spPr>
        </p:pic>
        <p:pic>
          <p:nvPicPr>
            <p:cNvPr id="122" name="Picture 121">
              <a:extLst>
                <a:ext uri="{FF2B5EF4-FFF2-40B4-BE49-F238E27FC236}">
                  <a16:creationId xmlns:a16="http://schemas.microsoft.com/office/drawing/2014/main" id="{E695C5FA-24BB-4242-A2A8-D94B7C9321F0}"/>
                </a:ext>
              </a:extLst>
            </p:cNvPr>
            <p:cNvPicPr>
              <a:picLocks noChangeAspect="1"/>
            </p:cNvPicPr>
            <p:nvPr/>
          </p:nvPicPr>
          <p:blipFill rotWithShape="1">
            <a:blip r:embed="rId35"/>
            <a:srcRect l="57044" t="20095" b="67227"/>
            <a:stretch/>
          </p:blipFill>
          <p:spPr>
            <a:xfrm>
              <a:off x="4077557" y="16439684"/>
              <a:ext cx="3252789" cy="716106"/>
            </a:xfrm>
            <a:prstGeom prst="rect">
              <a:avLst/>
            </a:prstGeom>
          </p:spPr>
        </p:pic>
        <p:pic>
          <p:nvPicPr>
            <p:cNvPr id="123" name="Picture 122">
              <a:extLst>
                <a:ext uri="{FF2B5EF4-FFF2-40B4-BE49-F238E27FC236}">
                  <a16:creationId xmlns:a16="http://schemas.microsoft.com/office/drawing/2014/main" id="{E7557B2E-2804-4ADE-B3EA-477273B30D3B}"/>
                </a:ext>
              </a:extLst>
            </p:cNvPr>
            <p:cNvPicPr>
              <a:picLocks noChangeAspect="1"/>
            </p:cNvPicPr>
            <p:nvPr/>
          </p:nvPicPr>
          <p:blipFill rotWithShape="1">
            <a:blip r:embed="rId35"/>
            <a:srcRect l="57044" t="32634" b="54688"/>
            <a:stretch/>
          </p:blipFill>
          <p:spPr>
            <a:xfrm>
              <a:off x="5675069" y="16407311"/>
              <a:ext cx="3252787" cy="716108"/>
            </a:xfrm>
            <a:prstGeom prst="rect">
              <a:avLst/>
            </a:prstGeom>
          </p:spPr>
        </p:pic>
      </p:grpSp>
      <p:graphicFrame>
        <p:nvGraphicFramePr>
          <p:cNvPr id="103" name="Object 102">
            <a:extLst>
              <a:ext uri="{FF2B5EF4-FFF2-40B4-BE49-F238E27FC236}">
                <a16:creationId xmlns:a16="http://schemas.microsoft.com/office/drawing/2014/main" id="{2B4D12D1-A0CC-4B1E-9204-9B80A0384E5A}"/>
              </a:ext>
            </a:extLst>
          </p:cNvPr>
          <p:cNvGraphicFramePr>
            <a:graphicFrameLocks noChangeAspect="1"/>
          </p:cNvGraphicFramePr>
          <p:nvPr>
            <p:extLst>
              <p:ext uri="{D42A27DB-BD31-4B8C-83A1-F6EECF244321}">
                <p14:modId xmlns:p14="http://schemas.microsoft.com/office/powerpoint/2010/main" val="4239494662"/>
              </p:ext>
            </p:extLst>
          </p:nvPr>
        </p:nvGraphicFramePr>
        <p:xfrm>
          <a:off x="22266275" y="10760075"/>
          <a:ext cx="3125788" cy="2354263"/>
        </p:xfrm>
        <a:graphic>
          <a:graphicData uri="http://schemas.openxmlformats.org/presentationml/2006/ole">
            <mc:AlternateContent xmlns:mc="http://schemas.openxmlformats.org/markup-compatibility/2006">
              <mc:Choice xmlns:v="urn:schemas-microsoft-com:vml" Requires="v">
                <p:oleObj spid="_x0000_s8713" name="Prism 8" r:id="rId36" imgW="3791509" imgH="2854221" progId="Prism8.Document">
                  <p:embed/>
                </p:oleObj>
              </mc:Choice>
              <mc:Fallback>
                <p:oleObj name="Prism 8" r:id="rId36" imgW="3791509" imgH="2854221" progId="Prism8.Document">
                  <p:embed/>
                  <p:pic>
                    <p:nvPicPr>
                      <p:cNvPr id="38" name="Object 37">
                        <a:extLst>
                          <a:ext uri="{FF2B5EF4-FFF2-40B4-BE49-F238E27FC236}">
                            <a16:creationId xmlns:a16="http://schemas.microsoft.com/office/drawing/2014/main" id="{802EA2B8-FE94-4C19-8BAC-7EA5D856B91E}"/>
                          </a:ext>
                        </a:extLst>
                      </p:cNvPr>
                      <p:cNvPicPr/>
                      <p:nvPr/>
                    </p:nvPicPr>
                    <p:blipFill>
                      <a:blip r:embed="rId37"/>
                      <a:stretch>
                        <a:fillRect/>
                      </a:stretch>
                    </p:blipFill>
                    <p:spPr>
                      <a:xfrm>
                        <a:off x="22266275" y="10760075"/>
                        <a:ext cx="3125788" cy="2354263"/>
                      </a:xfrm>
                      <a:prstGeom prst="rect">
                        <a:avLst/>
                      </a:prstGeom>
                    </p:spPr>
                  </p:pic>
                </p:oleObj>
              </mc:Fallback>
            </mc:AlternateContent>
          </a:graphicData>
        </a:graphic>
      </p:graphicFrame>
      <p:sp>
        <p:nvSpPr>
          <p:cNvPr id="104" name="Text Box 667">
            <a:extLst>
              <a:ext uri="{FF2B5EF4-FFF2-40B4-BE49-F238E27FC236}">
                <a16:creationId xmlns:a16="http://schemas.microsoft.com/office/drawing/2014/main" id="{B6D0BF0B-31F3-4DC5-A08A-5CA2C9AF8010}"/>
              </a:ext>
            </a:extLst>
          </p:cNvPr>
          <p:cNvSpPr txBox="1">
            <a:spLocks noChangeArrowheads="1"/>
          </p:cNvSpPr>
          <p:nvPr/>
        </p:nvSpPr>
        <p:spPr bwMode="auto">
          <a:xfrm>
            <a:off x="20956443" y="13141558"/>
            <a:ext cx="60256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37931725" indent="-37474525">
              <a:defRPr sz="6300" b="1">
                <a:solidFill>
                  <a:srgbClr val="FFCC00"/>
                </a:solidFill>
                <a:latin typeface="Arial" panose="020B0604020202020204" pitchFamily="34" charset="0"/>
                <a:ea typeface="ＭＳ Ｐゴシック" panose="020B0600070205080204" pitchFamily="34" charset="-128"/>
              </a:defRPr>
            </a:lvl2pPr>
            <a:lvl3pPr marL="3722688" indent="-744538">
              <a:defRPr sz="6300" b="1">
                <a:solidFill>
                  <a:srgbClr val="FFCC00"/>
                </a:solidFill>
                <a:latin typeface="Arial" panose="020B0604020202020204" pitchFamily="34" charset="0"/>
                <a:ea typeface="ＭＳ Ｐゴシック" panose="020B0600070205080204" pitchFamily="34" charset="-128"/>
              </a:defRPr>
            </a:lvl3pPr>
            <a:lvl4pPr marL="5211763" indent="-744538">
              <a:defRPr sz="6300" b="1">
                <a:solidFill>
                  <a:srgbClr val="FFCC00"/>
                </a:solidFill>
                <a:latin typeface="Arial" panose="020B0604020202020204" pitchFamily="34" charset="0"/>
                <a:ea typeface="ＭＳ Ｐゴシック" panose="020B0600070205080204" pitchFamily="34" charset="-128"/>
              </a:defRPr>
            </a:lvl4pPr>
            <a:lvl5pPr marL="6699250" indent="-742950">
              <a:defRPr sz="6300" b="1">
                <a:solidFill>
                  <a:srgbClr val="FFCC00"/>
                </a:solidFill>
                <a:latin typeface="Arial" panose="020B0604020202020204" pitchFamily="34" charset="0"/>
                <a:ea typeface="ＭＳ Ｐゴシック" panose="020B0600070205080204" pitchFamily="34" charset="-128"/>
              </a:defRPr>
            </a:lvl5pPr>
            <a:lvl6pPr marL="71564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76136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80708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8528050" indent="-74295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b="0" dirty="0">
                <a:solidFill>
                  <a:schemeClr val="tx1"/>
                </a:solidFill>
                <a:latin typeface="Arial Black" panose="020B0A04020102020204" pitchFamily="34" charset="0"/>
              </a:rPr>
              <a:t>Conclusions</a:t>
            </a:r>
          </a:p>
        </p:txBody>
      </p:sp>
      <p:cxnSp>
        <p:nvCxnSpPr>
          <p:cNvPr id="133" name="Straight Connector 132">
            <a:extLst>
              <a:ext uri="{FF2B5EF4-FFF2-40B4-BE49-F238E27FC236}">
                <a16:creationId xmlns:a16="http://schemas.microsoft.com/office/drawing/2014/main" id="{B7FDB9FA-3CE7-46C5-867B-07A50E48545D}"/>
              </a:ext>
            </a:extLst>
          </p:cNvPr>
          <p:cNvCxnSpPr/>
          <p:nvPr/>
        </p:nvCxnSpPr>
        <p:spPr>
          <a:xfrm>
            <a:off x="36722268" y="21014396"/>
            <a:ext cx="0" cy="3651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7CF9521-7A9E-44C5-A638-2EB2AF68CF37}"/>
              </a:ext>
            </a:extLst>
          </p:cNvPr>
          <p:cNvGrpSpPr/>
          <p:nvPr/>
        </p:nvGrpSpPr>
        <p:grpSpPr>
          <a:xfrm>
            <a:off x="6945472" y="16168270"/>
            <a:ext cx="3566160" cy="2434817"/>
            <a:chOff x="6945472" y="15110862"/>
            <a:chExt cx="3566160" cy="2434817"/>
          </a:xfrm>
        </p:grpSpPr>
        <p:graphicFrame>
          <p:nvGraphicFramePr>
            <p:cNvPr id="310" name="Object 309">
              <a:extLst>
                <a:ext uri="{FF2B5EF4-FFF2-40B4-BE49-F238E27FC236}">
                  <a16:creationId xmlns:a16="http://schemas.microsoft.com/office/drawing/2014/main" id="{B0D45BBA-8E91-4A56-AC75-CC36DCF6B964}"/>
                </a:ext>
              </a:extLst>
            </p:cNvPr>
            <p:cNvGraphicFramePr>
              <a:graphicFrameLocks noChangeAspect="1"/>
            </p:cNvGraphicFramePr>
            <p:nvPr>
              <p:extLst>
                <p:ext uri="{D42A27DB-BD31-4B8C-83A1-F6EECF244321}">
                  <p14:modId xmlns:p14="http://schemas.microsoft.com/office/powerpoint/2010/main" val="661085033"/>
                </p:ext>
              </p:extLst>
            </p:nvPr>
          </p:nvGraphicFramePr>
          <p:xfrm>
            <a:off x="6945472" y="15307825"/>
            <a:ext cx="3566160" cy="2237854"/>
          </p:xfrm>
          <a:graphic>
            <a:graphicData uri="http://schemas.openxmlformats.org/presentationml/2006/ole">
              <mc:AlternateContent xmlns:mc="http://schemas.openxmlformats.org/markup-compatibility/2006">
                <mc:Choice xmlns:v="urn:schemas-microsoft-com:vml" Requires="v">
                  <p:oleObj spid="_x0000_s8714" name="Prism 8" r:id="rId38" imgW="4242759" imgH="2660458" progId="Prism8.Document">
                    <p:embed/>
                  </p:oleObj>
                </mc:Choice>
                <mc:Fallback>
                  <p:oleObj name="Prism 8" r:id="rId38" imgW="4242759" imgH="2660458" progId="Prism8.Document">
                    <p:embed/>
                    <p:pic>
                      <p:nvPicPr>
                        <p:cNvPr id="310" name="Object 309">
                          <a:extLst>
                            <a:ext uri="{FF2B5EF4-FFF2-40B4-BE49-F238E27FC236}">
                              <a16:creationId xmlns:a16="http://schemas.microsoft.com/office/drawing/2014/main" id="{B0D45BBA-8E91-4A56-AC75-CC36DCF6B964}"/>
                            </a:ext>
                          </a:extLst>
                        </p:cNvPr>
                        <p:cNvPicPr/>
                        <p:nvPr/>
                      </p:nvPicPr>
                      <p:blipFill>
                        <a:blip r:embed="rId39"/>
                        <a:stretch>
                          <a:fillRect/>
                        </a:stretch>
                      </p:blipFill>
                      <p:spPr>
                        <a:xfrm>
                          <a:off x="6945472" y="15307825"/>
                          <a:ext cx="3566160" cy="2237854"/>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EB439676-1AF8-4525-9EEA-D6368ACB866C}"/>
                </a:ext>
              </a:extLst>
            </p:cNvPr>
            <p:cNvSpPr txBox="1"/>
            <p:nvPr/>
          </p:nvSpPr>
          <p:spPr>
            <a:xfrm>
              <a:off x="8308404" y="15110862"/>
              <a:ext cx="774571" cy="369332"/>
            </a:xfrm>
            <a:prstGeom prst="rect">
              <a:avLst/>
            </a:prstGeom>
            <a:noFill/>
          </p:spPr>
          <p:txBody>
            <a:bodyPr wrap="none" rtlCol="0">
              <a:spAutoFit/>
            </a:bodyPr>
            <a:lstStyle/>
            <a:p>
              <a:r>
                <a:rPr lang="en-US" sz="1800" dirty="0">
                  <a:solidFill>
                    <a:schemeClr val="tx1"/>
                  </a:solidFill>
                </a:rPr>
                <a:t>Adult</a:t>
              </a:r>
            </a:p>
          </p:txBody>
        </p:sp>
      </p:grpSp>
      <p:grpSp>
        <p:nvGrpSpPr>
          <p:cNvPr id="15" name="Group 14">
            <a:extLst>
              <a:ext uri="{FF2B5EF4-FFF2-40B4-BE49-F238E27FC236}">
                <a16:creationId xmlns:a16="http://schemas.microsoft.com/office/drawing/2014/main" id="{DB5A1B4A-C5E9-4EDC-8373-D0DE18E7A6E9}"/>
              </a:ext>
            </a:extLst>
          </p:cNvPr>
          <p:cNvGrpSpPr/>
          <p:nvPr/>
        </p:nvGrpSpPr>
        <p:grpSpPr>
          <a:xfrm>
            <a:off x="10418478" y="16178355"/>
            <a:ext cx="3566160" cy="2398325"/>
            <a:chOff x="10418478" y="15120947"/>
            <a:chExt cx="3566160" cy="2398325"/>
          </a:xfrm>
        </p:grpSpPr>
        <p:graphicFrame>
          <p:nvGraphicFramePr>
            <p:cNvPr id="107" name="Object 106">
              <a:extLst>
                <a:ext uri="{FF2B5EF4-FFF2-40B4-BE49-F238E27FC236}">
                  <a16:creationId xmlns:a16="http://schemas.microsoft.com/office/drawing/2014/main" id="{210C7684-E6EF-49E1-B4FB-A47D215AB949}"/>
                </a:ext>
              </a:extLst>
            </p:cNvPr>
            <p:cNvGraphicFramePr>
              <a:graphicFrameLocks noChangeAspect="1"/>
            </p:cNvGraphicFramePr>
            <p:nvPr>
              <p:extLst>
                <p:ext uri="{D42A27DB-BD31-4B8C-83A1-F6EECF244321}">
                  <p14:modId xmlns:p14="http://schemas.microsoft.com/office/powerpoint/2010/main" val="3927890937"/>
                </p:ext>
              </p:extLst>
            </p:nvPr>
          </p:nvGraphicFramePr>
          <p:xfrm>
            <a:off x="10418478" y="15348072"/>
            <a:ext cx="3566160" cy="2171200"/>
          </p:xfrm>
          <a:graphic>
            <a:graphicData uri="http://schemas.openxmlformats.org/presentationml/2006/ole">
              <mc:AlternateContent xmlns:mc="http://schemas.openxmlformats.org/markup-compatibility/2006">
                <mc:Choice xmlns:v="urn:schemas-microsoft-com:vml" Requires="v">
                  <p:oleObj spid="_x0000_s8715" name="Prism 8" r:id="rId40" imgW="4370967" imgH="2660458" progId="Prism8.Document">
                    <p:embed/>
                  </p:oleObj>
                </mc:Choice>
                <mc:Fallback>
                  <p:oleObj name="Prism 8" r:id="rId40" imgW="4370967" imgH="2660458" progId="Prism8.Document">
                    <p:embed/>
                    <p:pic>
                      <p:nvPicPr>
                        <p:cNvPr id="107" name="Object 106">
                          <a:extLst>
                            <a:ext uri="{FF2B5EF4-FFF2-40B4-BE49-F238E27FC236}">
                              <a16:creationId xmlns:a16="http://schemas.microsoft.com/office/drawing/2014/main" id="{210C7684-E6EF-49E1-B4FB-A47D215AB949}"/>
                            </a:ext>
                          </a:extLst>
                        </p:cNvPr>
                        <p:cNvPicPr/>
                        <p:nvPr/>
                      </p:nvPicPr>
                      <p:blipFill>
                        <a:blip r:embed="rId41"/>
                        <a:stretch>
                          <a:fillRect/>
                        </a:stretch>
                      </p:blipFill>
                      <p:spPr>
                        <a:xfrm>
                          <a:off x="10418478" y="15348072"/>
                          <a:ext cx="3566160" cy="2171200"/>
                        </a:xfrm>
                        <a:prstGeom prst="rect">
                          <a:avLst/>
                        </a:prstGeom>
                      </p:spPr>
                    </p:pic>
                  </p:oleObj>
                </mc:Fallback>
              </mc:AlternateContent>
            </a:graphicData>
          </a:graphic>
        </p:graphicFrame>
        <p:sp>
          <p:nvSpPr>
            <p:cNvPr id="145" name="TextBox 144">
              <a:extLst>
                <a:ext uri="{FF2B5EF4-FFF2-40B4-BE49-F238E27FC236}">
                  <a16:creationId xmlns:a16="http://schemas.microsoft.com/office/drawing/2014/main" id="{FBA7867B-09C9-4153-81DC-B019B2F1C2D2}"/>
                </a:ext>
              </a:extLst>
            </p:cNvPr>
            <p:cNvSpPr txBox="1"/>
            <p:nvPr/>
          </p:nvSpPr>
          <p:spPr>
            <a:xfrm>
              <a:off x="12079614" y="15120947"/>
              <a:ext cx="569387" cy="369332"/>
            </a:xfrm>
            <a:prstGeom prst="rect">
              <a:avLst/>
            </a:prstGeom>
            <a:noFill/>
          </p:spPr>
          <p:txBody>
            <a:bodyPr wrap="none" rtlCol="0">
              <a:spAutoFit/>
            </a:bodyPr>
            <a:lstStyle/>
            <a:p>
              <a:r>
                <a:rPr lang="en-US" sz="1800" dirty="0">
                  <a:solidFill>
                    <a:schemeClr val="tx1"/>
                  </a:solidFill>
                </a:rPr>
                <a:t>Old</a:t>
              </a:r>
            </a:p>
          </p:txBody>
        </p:sp>
      </p:grpSp>
      <p:pic>
        <p:nvPicPr>
          <p:cNvPr id="146" name="Picture 145">
            <a:extLst>
              <a:ext uri="{FF2B5EF4-FFF2-40B4-BE49-F238E27FC236}">
                <a16:creationId xmlns:a16="http://schemas.microsoft.com/office/drawing/2014/main" id="{39FB6636-82ED-4E71-8724-ADA3E9FB88D0}"/>
              </a:ext>
            </a:extLst>
          </p:cNvPr>
          <p:cNvPicPr>
            <a:picLocks noChangeAspect="1"/>
          </p:cNvPicPr>
          <p:nvPr/>
        </p:nvPicPr>
        <p:blipFill>
          <a:blip r:embed="rId42"/>
          <a:stretch>
            <a:fillRect/>
          </a:stretch>
        </p:blipFill>
        <p:spPr>
          <a:xfrm>
            <a:off x="14112929" y="10385372"/>
            <a:ext cx="3474720" cy="2165535"/>
          </a:xfrm>
          <a:prstGeom prst="rect">
            <a:avLst/>
          </a:prstGeom>
        </p:spPr>
      </p:pic>
      <p:grpSp>
        <p:nvGrpSpPr>
          <p:cNvPr id="10" name="Group 9">
            <a:extLst>
              <a:ext uri="{FF2B5EF4-FFF2-40B4-BE49-F238E27FC236}">
                <a16:creationId xmlns:a16="http://schemas.microsoft.com/office/drawing/2014/main" id="{DFE9184B-12D2-40CC-BA0E-C14BA961E892}"/>
              </a:ext>
            </a:extLst>
          </p:cNvPr>
          <p:cNvGrpSpPr/>
          <p:nvPr/>
        </p:nvGrpSpPr>
        <p:grpSpPr>
          <a:xfrm>
            <a:off x="2397380" y="14812037"/>
            <a:ext cx="4146271" cy="4003335"/>
            <a:chOff x="2397380" y="14697737"/>
            <a:chExt cx="4146271" cy="4003335"/>
          </a:xfrm>
        </p:grpSpPr>
        <p:pic>
          <p:nvPicPr>
            <p:cNvPr id="5" name="Picture 4">
              <a:extLst>
                <a:ext uri="{FF2B5EF4-FFF2-40B4-BE49-F238E27FC236}">
                  <a16:creationId xmlns:a16="http://schemas.microsoft.com/office/drawing/2014/main" id="{EAC38EC4-26C1-4748-AFD6-B444EDF51DC3}"/>
                </a:ext>
              </a:extLst>
            </p:cNvPr>
            <p:cNvPicPr>
              <a:picLocks noChangeAspect="1"/>
            </p:cNvPicPr>
            <p:nvPr/>
          </p:nvPicPr>
          <p:blipFill rotWithShape="1">
            <a:blip r:embed="rId43"/>
            <a:srcRect r="14555"/>
            <a:stretch/>
          </p:blipFill>
          <p:spPr>
            <a:xfrm>
              <a:off x="2847252" y="14769152"/>
              <a:ext cx="3401591" cy="3931920"/>
            </a:xfrm>
            <a:prstGeom prst="rect">
              <a:avLst/>
            </a:prstGeom>
          </p:spPr>
        </p:pic>
        <p:sp>
          <p:nvSpPr>
            <p:cNvPr id="8" name="TextBox 7">
              <a:extLst>
                <a:ext uri="{FF2B5EF4-FFF2-40B4-BE49-F238E27FC236}">
                  <a16:creationId xmlns:a16="http://schemas.microsoft.com/office/drawing/2014/main" id="{8B8CDC7E-EB66-4802-8D88-722E25992B85}"/>
                </a:ext>
              </a:extLst>
            </p:cNvPr>
            <p:cNvSpPr txBox="1"/>
            <p:nvPr/>
          </p:nvSpPr>
          <p:spPr>
            <a:xfrm>
              <a:off x="2397380" y="14697737"/>
              <a:ext cx="4146271" cy="430887"/>
            </a:xfrm>
            <a:prstGeom prst="rect">
              <a:avLst/>
            </a:prstGeom>
            <a:solidFill>
              <a:schemeClr val="bg1"/>
            </a:solidFill>
          </p:spPr>
          <p:txBody>
            <a:bodyPr wrap="square" rtlCol="0">
              <a:spAutoFit/>
            </a:bodyPr>
            <a:lstStyle/>
            <a:p>
              <a:r>
                <a:rPr lang="en-US" sz="1300" dirty="0">
                  <a:solidFill>
                    <a:schemeClr val="tx1"/>
                  </a:solidFill>
                </a:rPr>
                <a:t>		</a:t>
              </a:r>
              <a:r>
                <a:rPr lang="en-US" sz="2200" dirty="0">
                  <a:solidFill>
                    <a:schemeClr val="tx1"/>
                  </a:solidFill>
                </a:rPr>
                <a:t>X</a:t>
              </a:r>
            </a:p>
          </p:txBody>
        </p:sp>
      </p:grpSp>
      <p:sp>
        <p:nvSpPr>
          <p:cNvPr id="117" name="TextBox 116">
            <a:extLst>
              <a:ext uri="{FF2B5EF4-FFF2-40B4-BE49-F238E27FC236}">
                <a16:creationId xmlns:a16="http://schemas.microsoft.com/office/drawing/2014/main" id="{212D238B-C65C-4399-9F95-A59097801228}"/>
              </a:ext>
            </a:extLst>
          </p:cNvPr>
          <p:cNvSpPr txBox="1"/>
          <p:nvPr/>
        </p:nvSpPr>
        <p:spPr>
          <a:xfrm>
            <a:off x="4748614" y="16557581"/>
            <a:ext cx="1999589" cy="492443"/>
          </a:xfrm>
          <a:prstGeom prst="rect">
            <a:avLst/>
          </a:prstGeom>
          <a:noFill/>
        </p:spPr>
        <p:txBody>
          <a:bodyPr wrap="square" rtlCol="0">
            <a:spAutoFit/>
          </a:bodyPr>
          <a:lstStyle/>
          <a:p>
            <a:r>
              <a:rPr lang="en-US" sz="1300" dirty="0">
                <a:solidFill>
                  <a:schemeClr val="tx1"/>
                </a:solidFill>
              </a:rPr>
              <a:t>ULK2/1</a:t>
            </a:r>
            <a:r>
              <a:rPr lang="en-US" sz="1300" baseline="30000" dirty="0">
                <a:solidFill>
                  <a:schemeClr val="tx1"/>
                </a:solidFill>
              </a:rPr>
              <a:t>fl/</a:t>
            </a:r>
            <a:r>
              <a:rPr lang="en-US" sz="1300" baseline="30000" dirty="0" err="1">
                <a:solidFill>
                  <a:schemeClr val="tx1"/>
                </a:solidFill>
              </a:rPr>
              <a:t>fl</a:t>
            </a:r>
            <a:r>
              <a:rPr lang="en-US" sz="1300" dirty="0">
                <a:solidFill>
                  <a:schemeClr val="tx1"/>
                </a:solidFill>
              </a:rPr>
              <a:t>  = WT</a:t>
            </a:r>
          </a:p>
          <a:p>
            <a:r>
              <a:rPr lang="en-US" sz="1300" dirty="0">
                <a:solidFill>
                  <a:schemeClr val="tx1"/>
                </a:solidFill>
              </a:rPr>
              <a:t>ULK2/1</a:t>
            </a:r>
            <a:r>
              <a:rPr lang="en-US" sz="1300" baseline="30000" dirty="0">
                <a:solidFill>
                  <a:schemeClr val="tx1"/>
                </a:solidFill>
              </a:rPr>
              <a:t>fl/</a:t>
            </a:r>
            <a:r>
              <a:rPr lang="en-US" sz="1300" baseline="30000" dirty="0" err="1">
                <a:solidFill>
                  <a:schemeClr val="tx1"/>
                </a:solidFill>
              </a:rPr>
              <a:t>fl</a:t>
            </a:r>
            <a:r>
              <a:rPr lang="en-US" sz="1300" dirty="0">
                <a:solidFill>
                  <a:schemeClr val="tx1"/>
                </a:solidFill>
              </a:rPr>
              <a:t> MYO= </a:t>
            </a:r>
            <a:r>
              <a:rPr lang="en-US" sz="1300" dirty="0" err="1">
                <a:solidFill>
                  <a:schemeClr val="tx1"/>
                </a:solidFill>
              </a:rPr>
              <a:t>mDKO</a:t>
            </a:r>
            <a:endParaRPr lang="en-US" sz="1300" dirty="0">
              <a:solidFill>
                <a:schemeClr val="tx1"/>
              </a:solidFill>
            </a:endParaRPr>
          </a:p>
        </p:txBody>
      </p:sp>
      <p:grpSp>
        <p:nvGrpSpPr>
          <p:cNvPr id="157" name="Group 156">
            <a:extLst>
              <a:ext uri="{FF2B5EF4-FFF2-40B4-BE49-F238E27FC236}">
                <a16:creationId xmlns:a16="http://schemas.microsoft.com/office/drawing/2014/main" id="{81BD38EF-8837-4247-9A2A-26A73660B717}"/>
              </a:ext>
            </a:extLst>
          </p:cNvPr>
          <p:cNvGrpSpPr/>
          <p:nvPr/>
        </p:nvGrpSpPr>
        <p:grpSpPr>
          <a:xfrm>
            <a:off x="1604262" y="14952655"/>
            <a:ext cx="345643" cy="902630"/>
            <a:chOff x="2414441" y="2575375"/>
            <a:chExt cx="502920" cy="1371600"/>
          </a:xfrm>
        </p:grpSpPr>
        <p:sp>
          <p:nvSpPr>
            <p:cNvPr id="181" name="Freeform 85">
              <a:extLst>
                <a:ext uri="{FF2B5EF4-FFF2-40B4-BE49-F238E27FC236}">
                  <a16:creationId xmlns:a16="http://schemas.microsoft.com/office/drawing/2014/main" id="{58C64843-3ECF-47D3-AF07-A5DE4C241B78}"/>
                </a:ext>
              </a:extLst>
            </p:cNvPr>
            <p:cNvSpPr>
              <a:spLocks noChangeAspect="1"/>
            </p:cNvSpPr>
            <p:nvPr/>
          </p:nvSpPr>
          <p:spPr bwMode="auto">
            <a:xfrm rot="2139991" flipH="1">
              <a:off x="2423316" y="2575375"/>
              <a:ext cx="494045" cy="1371600"/>
            </a:xfrm>
            <a:custGeom>
              <a:avLst/>
              <a:gdLst>
                <a:gd name="T0" fmla="*/ 90 w 216"/>
                <a:gd name="T1" fmla="*/ 0 h 576"/>
                <a:gd name="T2" fmla="*/ 90 w 216"/>
                <a:gd name="T3" fmla="*/ 72 h 576"/>
                <a:gd name="T4" fmla="*/ 90 w 216"/>
                <a:gd name="T5" fmla="*/ 504 h 576"/>
                <a:gd name="T6" fmla="*/ 90 w 216"/>
                <a:gd name="T7" fmla="*/ 576 h 576"/>
                <a:gd name="T8" fmla="*/ 126 w 216"/>
                <a:gd name="T9" fmla="*/ 576 h 576"/>
                <a:gd name="T10" fmla="*/ 126 w 216"/>
                <a:gd name="T11" fmla="*/ 504 h 576"/>
                <a:gd name="T12" fmla="*/ 126 w 216"/>
                <a:gd name="T13" fmla="*/ 72 h 576"/>
                <a:gd name="T14" fmla="*/ 126 w 216"/>
                <a:gd name="T15" fmla="*/ 0 h 576"/>
                <a:gd name="T16" fmla="*/ 90 w 216"/>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576">
                  <a:moveTo>
                    <a:pt x="90" y="0"/>
                  </a:moveTo>
                  <a:cubicBezTo>
                    <a:pt x="90" y="98"/>
                    <a:pt x="90" y="53"/>
                    <a:pt x="90" y="72"/>
                  </a:cubicBezTo>
                  <a:cubicBezTo>
                    <a:pt x="0" y="234"/>
                    <a:pt x="0" y="342"/>
                    <a:pt x="90" y="504"/>
                  </a:cubicBezTo>
                  <a:cubicBezTo>
                    <a:pt x="90" y="542"/>
                    <a:pt x="90" y="576"/>
                    <a:pt x="90" y="576"/>
                  </a:cubicBezTo>
                  <a:cubicBezTo>
                    <a:pt x="126" y="576"/>
                    <a:pt x="126" y="576"/>
                    <a:pt x="126" y="576"/>
                  </a:cubicBezTo>
                  <a:cubicBezTo>
                    <a:pt x="126" y="576"/>
                    <a:pt x="126" y="523"/>
                    <a:pt x="126" y="504"/>
                  </a:cubicBezTo>
                  <a:cubicBezTo>
                    <a:pt x="216" y="342"/>
                    <a:pt x="216" y="234"/>
                    <a:pt x="126" y="72"/>
                  </a:cubicBezTo>
                  <a:cubicBezTo>
                    <a:pt x="126" y="34"/>
                    <a:pt x="126" y="0"/>
                    <a:pt x="126" y="0"/>
                  </a:cubicBezTo>
                  <a:lnTo>
                    <a:pt x="90" y="0"/>
                  </a:lnTo>
                  <a:close/>
                </a:path>
              </a:pathLst>
            </a:custGeom>
            <a:noFill/>
            <a:ln w="28575" cap="rnd">
              <a:solidFill>
                <a:schemeClr val="accent3">
                  <a:lumMod val="75000"/>
                </a:schemeClr>
              </a:solidFill>
              <a:prstDash val="solid"/>
              <a:miter lim="800000"/>
              <a:headEnd/>
              <a:tailEnd/>
            </a:ln>
            <a:extLst>
              <a:ext uri="{909E8E84-426E-40DD-AFC4-6F175D3DCCD1}">
                <a14:hiddenFill xmlns:a14="http://schemas.microsoft.com/office/drawing/2010/main">
                  <a:solidFill>
                    <a:srgbClr val="FFCC99"/>
                  </a:solidFill>
                </a14:hiddenFill>
              </a:ext>
            </a:extLst>
          </p:spPr>
          <p:txBody>
            <a:bodyPr/>
            <a:lstStyle/>
            <a:p>
              <a:endParaRPr lang="en-US"/>
            </a:p>
          </p:txBody>
        </p:sp>
        <p:sp>
          <p:nvSpPr>
            <p:cNvPr id="185" name="Freeform 86">
              <a:extLst>
                <a:ext uri="{FF2B5EF4-FFF2-40B4-BE49-F238E27FC236}">
                  <a16:creationId xmlns:a16="http://schemas.microsoft.com/office/drawing/2014/main" id="{F1EE2E4D-D4E0-4AAA-892D-BBBBF2DE584F}"/>
                </a:ext>
              </a:extLst>
            </p:cNvPr>
            <p:cNvSpPr>
              <a:spLocks noChangeAspect="1"/>
            </p:cNvSpPr>
            <p:nvPr/>
          </p:nvSpPr>
          <p:spPr bwMode="auto">
            <a:xfrm rot="2139991" flipH="1">
              <a:off x="2414441" y="2742019"/>
              <a:ext cx="502182" cy="1044875"/>
            </a:xfrm>
            <a:custGeom>
              <a:avLst/>
              <a:gdLst>
                <a:gd name="T0" fmla="*/ 126 w 216"/>
                <a:gd name="T1" fmla="*/ 0 h 432"/>
                <a:gd name="T2" fmla="*/ 90 w 216"/>
                <a:gd name="T3" fmla="*/ 0 h 432"/>
                <a:gd name="T4" fmla="*/ 90 w 216"/>
                <a:gd name="T5" fmla="*/ 432 h 432"/>
                <a:gd name="T6" fmla="*/ 126 w 216"/>
                <a:gd name="T7" fmla="*/ 432 h 432"/>
                <a:gd name="T8" fmla="*/ 126 w 216"/>
                <a:gd name="T9" fmla="*/ 0 h 432"/>
              </a:gdLst>
              <a:ahLst/>
              <a:cxnLst>
                <a:cxn ang="0">
                  <a:pos x="T0" y="T1"/>
                </a:cxn>
                <a:cxn ang="0">
                  <a:pos x="T2" y="T3"/>
                </a:cxn>
                <a:cxn ang="0">
                  <a:pos x="T4" y="T5"/>
                </a:cxn>
                <a:cxn ang="0">
                  <a:pos x="T6" y="T7"/>
                </a:cxn>
                <a:cxn ang="0">
                  <a:pos x="T8" y="T9"/>
                </a:cxn>
              </a:cxnLst>
              <a:rect l="0" t="0" r="r" b="b"/>
              <a:pathLst>
                <a:path w="216" h="432">
                  <a:moveTo>
                    <a:pt x="126" y="0"/>
                  </a:moveTo>
                  <a:cubicBezTo>
                    <a:pt x="90" y="0"/>
                    <a:pt x="90" y="0"/>
                    <a:pt x="90" y="0"/>
                  </a:cubicBezTo>
                  <a:cubicBezTo>
                    <a:pt x="0" y="162"/>
                    <a:pt x="0" y="270"/>
                    <a:pt x="90" y="432"/>
                  </a:cubicBezTo>
                  <a:cubicBezTo>
                    <a:pt x="126" y="432"/>
                    <a:pt x="126" y="432"/>
                    <a:pt x="126" y="432"/>
                  </a:cubicBezTo>
                  <a:cubicBezTo>
                    <a:pt x="216" y="270"/>
                    <a:pt x="216" y="162"/>
                    <a:pt x="126" y="0"/>
                  </a:cubicBezTo>
                  <a:close/>
                </a:path>
              </a:pathLst>
            </a:custGeom>
            <a:solidFill>
              <a:srgbClr val="FF6600">
                <a:alpha val="90000"/>
              </a:srgbClr>
            </a:solidFill>
            <a:ln w="19050" cap="rnd">
              <a:solidFill>
                <a:schemeClr val="accent3">
                  <a:lumMod val="75000"/>
                </a:schemeClr>
              </a:solidFill>
              <a:prstDash val="solid"/>
              <a:miter lim="800000"/>
              <a:headEnd/>
              <a:tailEnd/>
            </a:ln>
          </p:spPr>
          <p:txBody>
            <a:bodyPr/>
            <a:lstStyle/>
            <a:p>
              <a:endParaRPr lang="en-US"/>
            </a:p>
          </p:txBody>
        </p:sp>
        <p:grpSp>
          <p:nvGrpSpPr>
            <p:cNvPr id="186" name="Group 185">
              <a:extLst>
                <a:ext uri="{FF2B5EF4-FFF2-40B4-BE49-F238E27FC236}">
                  <a16:creationId xmlns:a16="http://schemas.microsoft.com/office/drawing/2014/main" id="{E776EB98-A339-410F-8D38-399F2891BD20}"/>
                </a:ext>
              </a:extLst>
            </p:cNvPr>
            <p:cNvGrpSpPr/>
            <p:nvPr/>
          </p:nvGrpSpPr>
          <p:grpSpPr>
            <a:xfrm rot="2139991" flipH="1">
              <a:off x="2448744" y="2745472"/>
              <a:ext cx="438506" cy="1044875"/>
              <a:chOff x="3470060" y="1815904"/>
              <a:chExt cx="1554479" cy="3291842"/>
            </a:xfrm>
          </p:grpSpPr>
          <p:sp>
            <p:nvSpPr>
              <p:cNvPr id="187" name="Freeform 88">
                <a:extLst>
                  <a:ext uri="{FF2B5EF4-FFF2-40B4-BE49-F238E27FC236}">
                    <a16:creationId xmlns:a16="http://schemas.microsoft.com/office/drawing/2014/main" id="{52F9BD32-3105-4641-AA42-3CEDDA83056F}"/>
                  </a:ext>
                </a:extLst>
              </p:cNvPr>
              <p:cNvSpPr>
                <a:spLocks noChangeAspect="1"/>
              </p:cNvSpPr>
              <p:nvPr/>
            </p:nvSpPr>
            <p:spPr bwMode="auto">
              <a:xfrm>
                <a:off x="3470060" y="1815905"/>
                <a:ext cx="740604" cy="3291839"/>
              </a:xfrm>
              <a:custGeom>
                <a:avLst/>
                <a:gdLst>
                  <a:gd name="T0" fmla="*/ 90 w 90"/>
                  <a:gd name="T1" fmla="*/ 0 h 432"/>
                  <a:gd name="T2" fmla="*/ 89 w 90"/>
                  <a:gd name="T3" fmla="*/ 432 h 432"/>
                </a:gdLst>
                <a:ahLst/>
                <a:cxnLst>
                  <a:cxn ang="0">
                    <a:pos x="T0" y="T1"/>
                  </a:cxn>
                  <a:cxn ang="0">
                    <a:pos x="T2" y="T3"/>
                  </a:cxn>
                </a:cxnLst>
                <a:rect l="0" t="0" r="r" b="b"/>
                <a:pathLst>
                  <a:path w="90" h="432">
                    <a:moveTo>
                      <a:pt x="90" y="0"/>
                    </a:moveTo>
                    <a:cubicBezTo>
                      <a:pt x="0" y="162"/>
                      <a:pt x="0" y="270"/>
                      <a:pt x="89" y="432"/>
                    </a:cubicBezTo>
                  </a:path>
                </a:pathLst>
              </a:custGeom>
              <a:noFill/>
              <a:ln w="6350" cap="rnd">
                <a:solidFill>
                  <a:schemeClr val="accent3">
                    <a:lumMod val="75000"/>
                  </a:schemeClr>
                </a:solidFill>
                <a:prstDash val="solid"/>
                <a:miter lim="800000"/>
                <a:headEnd/>
                <a:tailEnd/>
              </a:ln>
              <a:extLst>
                <a:ext uri="{909E8E84-426E-40DD-AFC4-6F175D3DCCD1}">
                  <a14:hiddenFill xmlns:a14="http://schemas.microsoft.com/office/drawing/2010/main">
                    <a:solidFill>
                      <a:srgbClr val="FFCC99"/>
                    </a:solidFill>
                  </a14:hiddenFill>
                </a:ext>
              </a:extLst>
            </p:spPr>
            <p:txBody>
              <a:bodyPr/>
              <a:lstStyle/>
              <a:p>
                <a:endParaRPr lang="en-US"/>
              </a:p>
            </p:txBody>
          </p:sp>
          <p:sp>
            <p:nvSpPr>
              <p:cNvPr id="188" name="Freeform 89">
                <a:extLst>
                  <a:ext uri="{FF2B5EF4-FFF2-40B4-BE49-F238E27FC236}">
                    <a16:creationId xmlns:a16="http://schemas.microsoft.com/office/drawing/2014/main" id="{99F05306-260F-4FB3-A1C9-2840705EBA47}"/>
                  </a:ext>
                </a:extLst>
              </p:cNvPr>
              <p:cNvSpPr>
                <a:spLocks noChangeAspect="1"/>
              </p:cNvSpPr>
              <p:nvPr/>
            </p:nvSpPr>
            <p:spPr bwMode="auto">
              <a:xfrm>
                <a:off x="3729621" y="1815905"/>
                <a:ext cx="500173" cy="3291839"/>
              </a:xfrm>
              <a:custGeom>
                <a:avLst/>
                <a:gdLst>
                  <a:gd name="T0" fmla="*/ 46 w 46"/>
                  <a:gd name="T1" fmla="*/ 0 h 432"/>
                  <a:gd name="T2" fmla="*/ 46 w 46"/>
                  <a:gd name="T3" fmla="*/ 432 h 432"/>
                </a:gdLst>
                <a:ahLst/>
                <a:cxnLst>
                  <a:cxn ang="0">
                    <a:pos x="T0" y="T1"/>
                  </a:cxn>
                  <a:cxn ang="0">
                    <a:pos x="T2" y="T3"/>
                  </a:cxn>
                </a:cxnLst>
                <a:rect l="0" t="0" r="r" b="b"/>
                <a:pathLst>
                  <a:path w="46" h="432">
                    <a:moveTo>
                      <a:pt x="46" y="0"/>
                    </a:moveTo>
                    <a:cubicBezTo>
                      <a:pt x="3" y="158"/>
                      <a:pt x="0" y="270"/>
                      <a:pt x="46" y="432"/>
                    </a:cubicBezTo>
                  </a:path>
                </a:pathLst>
              </a:custGeom>
              <a:noFill/>
              <a:ln w="6350" cap="rnd">
                <a:solidFill>
                  <a:schemeClr val="accent3">
                    <a:lumMod val="75000"/>
                  </a:schemeClr>
                </a:solidFill>
                <a:prstDash val="solid"/>
                <a:miter lim="800000"/>
                <a:headEnd/>
                <a:tailEnd/>
              </a:ln>
              <a:extLst>
                <a:ext uri="{909E8E84-426E-40DD-AFC4-6F175D3DCCD1}">
                  <a14:hiddenFill xmlns:a14="http://schemas.microsoft.com/office/drawing/2010/main">
                    <a:solidFill>
                      <a:srgbClr val="FFCC99"/>
                    </a:solidFill>
                  </a14:hiddenFill>
                </a:ext>
              </a:extLst>
            </p:spPr>
            <p:txBody>
              <a:bodyPr/>
              <a:lstStyle/>
              <a:p>
                <a:endParaRPr lang="en-US"/>
              </a:p>
            </p:txBody>
          </p:sp>
          <p:sp>
            <p:nvSpPr>
              <p:cNvPr id="192" name="Freeform 90">
                <a:extLst>
                  <a:ext uri="{FF2B5EF4-FFF2-40B4-BE49-F238E27FC236}">
                    <a16:creationId xmlns:a16="http://schemas.microsoft.com/office/drawing/2014/main" id="{69A5EB48-7E98-40DD-9B15-9AA61618AC7C}"/>
                  </a:ext>
                </a:extLst>
              </p:cNvPr>
              <p:cNvSpPr>
                <a:spLocks noChangeAspect="1"/>
              </p:cNvSpPr>
              <p:nvPr/>
            </p:nvSpPr>
            <p:spPr bwMode="auto">
              <a:xfrm>
                <a:off x="4278809" y="1815906"/>
                <a:ext cx="745730" cy="3291840"/>
              </a:xfrm>
              <a:custGeom>
                <a:avLst/>
                <a:gdLst>
                  <a:gd name="T0" fmla="*/ 0 w 90"/>
                  <a:gd name="T1" fmla="*/ 0 h 432"/>
                  <a:gd name="T2" fmla="*/ 0 w 90"/>
                  <a:gd name="T3" fmla="*/ 432 h 432"/>
                </a:gdLst>
                <a:ahLst/>
                <a:cxnLst>
                  <a:cxn ang="0">
                    <a:pos x="T0" y="T1"/>
                  </a:cxn>
                  <a:cxn ang="0">
                    <a:pos x="T2" y="T3"/>
                  </a:cxn>
                </a:cxnLst>
                <a:rect l="0" t="0" r="r" b="b"/>
                <a:pathLst>
                  <a:path w="90" h="432">
                    <a:moveTo>
                      <a:pt x="0" y="0"/>
                    </a:moveTo>
                    <a:cubicBezTo>
                      <a:pt x="90" y="162"/>
                      <a:pt x="90" y="270"/>
                      <a:pt x="0" y="432"/>
                    </a:cubicBezTo>
                  </a:path>
                </a:pathLst>
              </a:custGeom>
              <a:noFill/>
              <a:ln w="6350" cap="rnd">
                <a:solidFill>
                  <a:schemeClr val="accent3">
                    <a:lumMod val="75000"/>
                  </a:schemeClr>
                </a:solidFill>
                <a:prstDash val="solid"/>
                <a:miter lim="800000"/>
                <a:headEnd/>
                <a:tailEnd/>
              </a:ln>
              <a:extLst>
                <a:ext uri="{909E8E84-426E-40DD-AFC4-6F175D3DCCD1}">
                  <a14:hiddenFill xmlns:a14="http://schemas.microsoft.com/office/drawing/2010/main">
                    <a:solidFill>
                      <a:srgbClr val="FFCC99"/>
                    </a:solidFill>
                  </a14:hiddenFill>
                </a:ext>
              </a:extLst>
            </p:spPr>
            <p:txBody>
              <a:bodyPr/>
              <a:lstStyle/>
              <a:p>
                <a:endParaRPr lang="en-US"/>
              </a:p>
            </p:txBody>
          </p:sp>
          <p:sp>
            <p:nvSpPr>
              <p:cNvPr id="193" name="Freeform 91">
                <a:extLst>
                  <a:ext uri="{FF2B5EF4-FFF2-40B4-BE49-F238E27FC236}">
                    <a16:creationId xmlns:a16="http://schemas.microsoft.com/office/drawing/2014/main" id="{6CFA04F4-8A97-4BE9-BA81-E170188791EA}"/>
                  </a:ext>
                </a:extLst>
              </p:cNvPr>
              <p:cNvSpPr>
                <a:spLocks noChangeAspect="1"/>
              </p:cNvSpPr>
              <p:nvPr/>
            </p:nvSpPr>
            <p:spPr bwMode="auto">
              <a:xfrm>
                <a:off x="4254300" y="1815904"/>
                <a:ext cx="554961" cy="3291842"/>
              </a:xfrm>
              <a:custGeom>
                <a:avLst/>
                <a:gdLst>
                  <a:gd name="T0" fmla="*/ 0 w 46"/>
                  <a:gd name="T1" fmla="*/ 0 h 432"/>
                  <a:gd name="T2" fmla="*/ 0 w 46"/>
                  <a:gd name="T3" fmla="*/ 432 h 432"/>
                </a:gdLst>
                <a:ahLst/>
                <a:cxnLst>
                  <a:cxn ang="0">
                    <a:pos x="T0" y="T1"/>
                  </a:cxn>
                  <a:cxn ang="0">
                    <a:pos x="T2" y="T3"/>
                  </a:cxn>
                </a:cxnLst>
                <a:rect l="0" t="0" r="r" b="b"/>
                <a:pathLst>
                  <a:path w="46" h="432">
                    <a:moveTo>
                      <a:pt x="0" y="0"/>
                    </a:moveTo>
                    <a:cubicBezTo>
                      <a:pt x="43" y="158"/>
                      <a:pt x="46" y="270"/>
                      <a:pt x="0" y="432"/>
                    </a:cubicBezTo>
                  </a:path>
                </a:pathLst>
              </a:custGeom>
              <a:noFill/>
              <a:ln w="6350" cap="rnd">
                <a:solidFill>
                  <a:schemeClr val="accent3">
                    <a:lumMod val="75000"/>
                  </a:schemeClr>
                </a:solidFill>
                <a:prstDash val="solid"/>
                <a:miter lim="800000"/>
                <a:headEnd/>
                <a:tailEnd/>
              </a:ln>
              <a:extLst>
                <a:ext uri="{909E8E84-426E-40DD-AFC4-6F175D3DCCD1}">
                  <a14:hiddenFill xmlns:a14="http://schemas.microsoft.com/office/drawing/2010/main">
                    <a:solidFill>
                      <a:srgbClr val="FFCC99"/>
                    </a:solidFill>
                  </a14:hiddenFill>
                </a:ext>
              </a:extLst>
            </p:spPr>
            <p:txBody>
              <a:bodyPr/>
              <a:lstStyle/>
              <a:p>
                <a:endParaRPr lang="en-US"/>
              </a:p>
            </p:txBody>
          </p:sp>
          <p:sp>
            <p:nvSpPr>
              <p:cNvPr id="197" name="Freeform 92">
                <a:extLst>
                  <a:ext uri="{FF2B5EF4-FFF2-40B4-BE49-F238E27FC236}">
                    <a16:creationId xmlns:a16="http://schemas.microsoft.com/office/drawing/2014/main" id="{6E72A10D-09D5-4CAD-826B-A346B8DEBDA5}"/>
                  </a:ext>
                </a:extLst>
              </p:cNvPr>
              <p:cNvSpPr>
                <a:spLocks noChangeAspect="1"/>
              </p:cNvSpPr>
              <p:nvPr/>
            </p:nvSpPr>
            <p:spPr bwMode="auto">
              <a:xfrm>
                <a:off x="4247299" y="1815906"/>
                <a:ext cx="342630" cy="3291838"/>
              </a:xfrm>
              <a:custGeom>
                <a:avLst/>
                <a:gdLst>
                  <a:gd name="T0" fmla="*/ 0 w 30"/>
                  <a:gd name="T1" fmla="*/ 0 h 432"/>
                  <a:gd name="T2" fmla="*/ 0 w 30"/>
                  <a:gd name="T3" fmla="*/ 432 h 432"/>
                </a:gdLst>
                <a:ahLst/>
                <a:cxnLst>
                  <a:cxn ang="0">
                    <a:pos x="T0" y="T1"/>
                  </a:cxn>
                  <a:cxn ang="0">
                    <a:pos x="T2" y="T3"/>
                  </a:cxn>
                </a:cxnLst>
                <a:rect l="0" t="0" r="r" b="b"/>
                <a:pathLst>
                  <a:path w="30" h="432">
                    <a:moveTo>
                      <a:pt x="0" y="0"/>
                    </a:moveTo>
                    <a:cubicBezTo>
                      <a:pt x="15" y="166"/>
                      <a:pt x="30" y="262"/>
                      <a:pt x="0" y="432"/>
                    </a:cubicBezTo>
                  </a:path>
                </a:pathLst>
              </a:custGeom>
              <a:noFill/>
              <a:ln w="6350" cap="rnd">
                <a:solidFill>
                  <a:schemeClr val="accent3">
                    <a:lumMod val="75000"/>
                  </a:schemeClr>
                </a:solidFill>
                <a:prstDash val="solid"/>
                <a:miter lim="800000"/>
                <a:headEnd/>
                <a:tailEnd/>
              </a:ln>
              <a:extLst>
                <a:ext uri="{909E8E84-426E-40DD-AFC4-6F175D3DCCD1}">
                  <a14:hiddenFill xmlns:a14="http://schemas.microsoft.com/office/drawing/2010/main">
                    <a:solidFill>
                      <a:srgbClr val="FFCC99"/>
                    </a:solidFill>
                  </a14:hiddenFill>
                </a:ext>
              </a:extLst>
            </p:spPr>
            <p:txBody>
              <a:bodyPr/>
              <a:lstStyle/>
              <a:p>
                <a:endParaRPr lang="en-US"/>
              </a:p>
            </p:txBody>
          </p:sp>
          <p:sp>
            <p:nvSpPr>
              <p:cNvPr id="198" name="Freeform 93">
                <a:extLst>
                  <a:ext uri="{FF2B5EF4-FFF2-40B4-BE49-F238E27FC236}">
                    <a16:creationId xmlns:a16="http://schemas.microsoft.com/office/drawing/2014/main" id="{B630A6A6-4371-40E6-B7DC-718E560CC37C}"/>
                  </a:ext>
                </a:extLst>
              </p:cNvPr>
              <p:cNvSpPr>
                <a:spLocks noChangeAspect="1"/>
              </p:cNvSpPr>
              <p:nvPr/>
            </p:nvSpPr>
            <p:spPr bwMode="auto">
              <a:xfrm>
                <a:off x="3948953" y="1843602"/>
                <a:ext cx="287482" cy="3236976"/>
              </a:xfrm>
              <a:custGeom>
                <a:avLst/>
                <a:gdLst>
                  <a:gd name="T0" fmla="*/ 30 w 30"/>
                  <a:gd name="T1" fmla="*/ 0 h 432"/>
                  <a:gd name="T2" fmla="*/ 30 w 30"/>
                  <a:gd name="T3" fmla="*/ 432 h 432"/>
                </a:gdLst>
                <a:ahLst/>
                <a:cxnLst>
                  <a:cxn ang="0">
                    <a:pos x="T0" y="T1"/>
                  </a:cxn>
                  <a:cxn ang="0">
                    <a:pos x="T2" y="T3"/>
                  </a:cxn>
                </a:cxnLst>
                <a:rect l="0" t="0" r="r" b="b"/>
                <a:pathLst>
                  <a:path w="30" h="432">
                    <a:moveTo>
                      <a:pt x="30" y="0"/>
                    </a:moveTo>
                    <a:cubicBezTo>
                      <a:pt x="15" y="166"/>
                      <a:pt x="0" y="262"/>
                      <a:pt x="30" y="432"/>
                    </a:cubicBezTo>
                  </a:path>
                </a:pathLst>
              </a:custGeom>
              <a:noFill/>
              <a:ln w="6350" cap="rnd">
                <a:solidFill>
                  <a:schemeClr val="accent3">
                    <a:lumMod val="75000"/>
                  </a:schemeClr>
                </a:solidFill>
                <a:prstDash val="solid"/>
                <a:miter lim="800000"/>
                <a:headEnd/>
                <a:tailEnd/>
              </a:ln>
              <a:extLst>
                <a:ext uri="{909E8E84-426E-40DD-AFC4-6F175D3DCCD1}">
                  <a14:hiddenFill xmlns:a14="http://schemas.microsoft.com/office/drawing/2010/main">
                    <a:solidFill>
                      <a:srgbClr val="FFCC99"/>
                    </a:solidFill>
                  </a14:hiddenFill>
                </a:ext>
              </a:extLst>
            </p:spPr>
            <p:txBody>
              <a:bodyPr/>
              <a:lstStyle/>
              <a:p>
                <a:endParaRPr lang="en-US"/>
              </a:p>
            </p:txBody>
          </p:sp>
        </p:grpSp>
      </p:grpSp>
      <p:grpSp>
        <p:nvGrpSpPr>
          <p:cNvPr id="20" name="Group 19">
            <a:extLst>
              <a:ext uri="{FF2B5EF4-FFF2-40B4-BE49-F238E27FC236}">
                <a16:creationId xmlns:a16="http://schemas.microsoft.com/office/drawing/2014/main" id="{051D8CCC-DEEE-45F2-AE1D-46DCEEDACBDD}"/>
              </a:ext>
            </a:extLst>
          </p:cNvPr>
          <p:cNvGrpSpPr/>
          <p:nvPr/>
        </p:nvGrpSpPr>
        <p:grpSpPr>
          <a:xfrm>
            <a:off x="75522" y="13528337"/>
            <a:ext cx="2639825" cy="5334977"/>
            <a:chOff x="75522" y="13433087"/>
            <a:chExt cx="2639825" cy="5334977"/>
          </a:xfrm>
        </p:grpSpPr>
        <p:pic>
          <p:nvPicPr>
            <p:cNvPr id="17" name="Picture 16">
              <a:extLst>
                <a:ext uri="{FF2B5EF4-FFF2-40B4-BE49-F238E27FC236}">
                  <a16:creationId xmlns:a16="http://schemas.microsoft.com/office/drawing/2014/main" id="{0B57AD36-08B5-4999-B414-E035655D367C}"/>
                </a:ext>
              </a:extLst>
            </p:cNvPr>
            <p:cNvPicPr>
              <a:picLocks noChangeAspect="1"/>
            </p:cNvPicPr>
            <p:nvPr/>
          </p:nvPicPr>
          <p:blipFill>
            <a:blip r:embed="rId44"/>
            <a:stretch>
              <a:fillRect/>
            </a:stretch>
          </p:blipFill>
          <p:spPr>
            <a:xfrm>
              <a:off x="75522" y="13433087"/>
              <a:ext cx="2639825" cy="5334977"/>
            </a:xfrm>
            <a:prstGeom prst="rect">
              <a:avLst/>
            </a:prstGeom>
          </p:spPr>
        </p:pic>
        <p:cxnSp>
          <p:nvCxnSpPr>
            <p:cNvPr id="19" name="Straight Arrow Connector 18">
              <a:extLst>
                <a:ext uri="{FF2B5EF4-FFF2-40B4-BE49-F238E27FC236}">
                  <a16:creationId xmlns:a16="http://schemas.microsoft.com/office/drawing/2014/main" id="{D037E7ED-E1C3-450B-9805-21EC9C58B656}"/>
                </a:ext>
              </a:extLst>
            </p:cNvPr>
            <p:cNvCxnSpPr>
              <a:cxnSpLocks/>
            </p:cNvCxnSpPr>
            <p:nvPr/>
          </p:nvCxnSpPr>
          <p:spPr>
            <a:xfrm rot="10800000">
              <a:off x="762233" y="13706087"/>
              <a:ext cx="25028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21962F61-7A29-42DD-A61C-8872FD4F1DA9}"/>
                </a:ext>
              </a:extLst>
            </p:cNvPr>
            <p:cNvCxnSpPr>
              <a:cxnSpLocks/>
            </p:cNvCxnSpPr>
            <p:nvPr/>
          </p:nvCxnSpPr>
          <p:spPr>
            <a:xfrm rot="10800000">
              <a:off x="764506" y="14158738"/>
              <a:ext cx="25028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01" name="Picture 200">
            <a:extLst>
              <a:ext uri="{FF2B5EF4-FFF2-40B4-BE49-F238E27FC236}">
                <a16:creationId xmlns:a16="http://schemas.microsoft.com/office/drawing/2014/main" id="{78619441-A60E-4022-B66B-28290034BF6A}"/>
              </a:ext>
            </a:extLst>
          </p:cNvPr>
          <p:cNvPicPr>
            <a:picLocks noChangeAspect="1"/>
          </p:cNvPicPr>
          <p:nvPr/>
        </p:nvPicPr>
        <p:blipFill>
          <a:blip r:embed="rId45"/>
          <a:stretch>
            <a:fillRect/>
          </a:stretch>
        </p:blipFill>
        <p:spPr>
          <a:xfrm>
            <a:off x="7435007" y="10533457"/>
            <a:ext cx="1828800" cy="3867808"/>
          </a:xfrm>
          <a:prstGeom prst="rect">
            <a:avLst/>
          </a:prstGeom>
        </p:spPr>
      </p:pic>
      <p:pic>
        <p:nvPicPr>
          <p:cNvPr id="24" name="Picture 23">
            <a:extLst>
              <a:ext uri="{FF2B5EF4-FFF2-40B4-BE49-F238E27FC236}">
                <a16:creationId xmlns:a16="http://schemas.microsoft.com/office/drawing/2014/main" id="{F0AB1D49-96CB-4532-A397-17C320F72C72}"/>
              </a:ext>
            </a:extLst>
          </p:cNvPr>
          <p:cNvPicPr>
            <a:picLocks noChangeAspect="1"/>
          </p:cNvPicPr>
          <p:nvPr/>
        </p:nvPicPr>
        <p:blipFill>
          <a:blip r:embed="rId46"/>
          <a:stretch>
            <a:fillRect/>
          </a:stretch>
        </p:blipFill>
        <p:spPr>
          <a:xfrm>
            <a:off x="14046569" y="7712647"/>
            <a:ext cx="3564363" cy="2157984"/>
          </a:xfrm>
          <a:prstGeom prst="rect">
            <a:avLst/>
          </a:prstGeom>
        </p:spPr>
      </p:pic>
      <p:sp>
        <p:nvSpPr>
          <p:cNvPr id="213" name="TextBox 11">
            <a:extLst>
              <a:ext uri="{FF2B5EF4-FFF2-40B4-BE49-F238E27FC236}">
                <a16:creationId xmlns:a16="http://schemas.microsoft.com/office/drawing/2014/main" id="{0C0AB8F6-3D2F-40E4-84A1-018A9A4126C5}"/>
              </a:ext>
            </a:extLst>
          </p:cNvPr>
          <p:cNvSpPr txBox="1">
            <a:spLocks noChangeArrowheads="1"/>
          </p:cNvSpPr>
          <p:nvPr/>
        </p:nvSpPr>
        <p:spPr bwMode="auto">
          <a:xfrm>
            <a:off x="20731238" y="7559751"/>
            <a:ext cx="65662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300" b="1">
                <a:solidFill>
                  <a:srgbClr val="FFCC00"/>
                </a:solidFill>
                <a:latin typeface="Arial" panose="020B0604020202020204" pitchFamily="34" charset="0"/>
                <a:ea typeface="ＭＳ Ｐゴシック" panose="020B0600070205080204" pitchFamily="34" charset="-128"/>
              </a:defRPr>
            </a:lvl1pPr>
            <a:lvl2pPr marL="742950" indent="-285750">
              <a:defRPr sz="6300" b="1">
                <a:solidFill>
                  <a:srgbClr val="FFCC00"/>
                </a:solidFill>
                <a:latin typeface="Arial" panose="020B0604020202020204" pitchFamily="34" charset="0"/>
                <a:ea typeface="ＭＳ Ｐゴシック" panose="020B0600070205080204" pitchFamily="34" charset="-128"/>
              </a:defRPr>
            </a:lvl2pPr>
            <a:lvl3pPr marL="1143000" indent="-228600">
              <a:defRPr sz="6300" b="1">
                <a:solidFill>
                  <a:srgbClr val="FFCC00"/>
                </a:solidFill>
                <a:latin typeface="Arial" panose="020B0604020202020204" pitchFamily="34" charset="0"/>
                <a:ea typeface="ＭＳ Ｐゴシック" panose="020B0600070205080204" pitchFamily="34" charset="-128"/>
              </a:defRPr>
            </a:lvl3pPr>
            <a:lvl4pPr marL="1600200" indent="-228600">
              <a:defRPr sz="6300" b="1">
                <a:solidFill>
                  <a:srgbClr val="FFCC00"/>
                </a:solidFill>
                <a:latin typeface="Arial" panose="020B0604020202020204" pitchFamily="34" charset="0"/>
                <a:ea typeface="ＭＳ Ｐゴシック" panose="020B0600070205080204" pitchFamily="34" charset="-128"/>
              </a:defRPr>
            </a:lvl4pPr>
            <a:lvl5pPr marL="2057400" indent="-228600">
              <a:defRPr sz="6300" b="1">
                <a:solidFill>
                  <a:srgbClr val="FFCC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300" b="1">
                <a:solidFill>
                  <a:srgbClr val="FFCC00"/>
                </a:solidFill>
                <a:latin typeface="Arial" panose="020B0604020202020204" pitchFamily="34" charset="0"/>
                <a:ea typeface="ＭＳ Ｐゴシック" panose="020B0600070205080204" pitchFamily="34" charset="-128"/>
              </a:defRPr>
            </a:lvl9pPr>
          </a:lstStyle>
          <a:p>
            <a:pPr algn="just" eaLnBrk="1" hangingPunct="1"/>
            <a:r>
              <a:rPr lang="en-US" altLang="en-US" sz="1600" dirty="0">
                <a:solidFill>
                  <a:schemeClr val="tx1"/>
                </a:solidFill>
              </a:rPr>
              <a:t>Fig. 6: ULK2/1 </a:t>
            </a:r>
            <a:r>
              <a:rPr lang="en-US" altLang="en-US" sz="1600" dirty="0" err="1">
                <a:solidFill>
                  <a:schemeClr val="tx1"/>
                </a:solidFill>
              </a:rPr>
              <a:t>mDKO</a:t>
            </a:r>
            <a:r>
              <a:rPr lang="en-US" altLang="en-US" sz="1600" dirty="0">
                <a:solidFill>
                  <a:schemeClr val="tx1"/>
                </a:solidFill>
              </a:rPr>
              <a:t> mice are learner. </a:t>
            </a:r>
            <a:r>
              <a:rPr lang="pt-BR" altLang="en-US" sz="1400" b="0" dirty="0">
                <a:solidFill>
                  <a:schemeClr val="tx1"/>
                </a:solidFill>
              </a:rPr>
              <a:t>(N=7-11, data are means ± SEM; </a:t>
            </a:r>
            <a:r>
              <a:rPr lang="en-US" altLang="en-US" sz="1400" b="0" dirty="0">
                <a:solidFill>
                  <a:schemeClr val="tx1"/>
                </a:solidFill>
              </a:rPr>
              <a:t>*p&lt;0.05, **p&lt;0.01).</a:t>
            </a:r>
          </a:p>
        </p:txBody>
      </p:sp>
      <p:graphicFrame>
        <p:nvGraphicFramePr>
          <p:cNvPr id="227" name="Object 226">
            <a:extLst>
              <a:ext uri="{FF2B5EF4-FFF2-40B4-BE49-F238E27FC236}">
                <a16:creationId xmlns:a16="http://schemas.microsoft.com/office/drawing/2014/main" id="{64844833-9994-477C-86E8-2C113BD1359A}"/>
              </a:ext>
            </a:extLst>
          </p:cNvPr>
          <p:cNvGraphicFramePr>
            <a:graphicFrameLocks noChangeAspect="1"/>
          </p:cNvGraphicFramePr>
          <p:nvPr>
            <p:extLst>
              <p:ext uri="{D42A27DB-BD31-4B8C-83A1-F6EECF244321}">
                <p14:modId xmlns:p14="http://schemas.microsoft.com/office/powerpoint/2010/main" val="1192179029"/>
              </p:ext>
            </p:extLst>
          </p:nvPr>
        </p:nvGraphicFramePr>
        <p:xfrm>
          <a:off x="22261097" y="8194714"/>
          <a:ext cx="3416300" cy="2468563"/>
        </p:xfrm>
        <a:graphic>
          <a:graphicData uri="http://schemas.openxmlformats.org/presentationml/2006/ole">
            <mc:AlternateContent xmlns:mc="http://schemas.openxmlformats.org/markup-compatibility/2006">
              <mc:Choice xmlns:v="urn:schemas-microsoft-com:vml" Requires="v">
                <p:oleObj spid="_x0000_s8716" name="Prism 8" r:id="rId47" imgW="4253563" imgH="3073555" progId="Prism8.Document">
                  <p:embed/>
                </p:oleObj>
              </mc:Choice>
              <mc:Fallback>
                <p:oleObj name="Prism 8" r:id="rId47" imgW="4253563" imgH="3073555" progId="Prism8.Document">
                  <p:embed/>
                  <p:pic>
                    <p:nvPicPr>
                      <p:cNvPr id="204" name="Object 203">
                        <a:extLst>
                          <a:ext uri="{FF2B5EF4-FFF2-40B4-BE49-F238E27FC236}">
                            <a16:creationId xmlns:a16="http://schemas.microsoft.com/office/drawing/2014/main" id="{CFBA3B8A-5FFE-4A18-B0CF-EB4412B97F5F}"/>
                          </a:ext>
                        </a:extLst>
                      </p:cNvPr>
                      <p:cNvPicPr/>
                      <p:nvPr/>
                    </p:nvPicPr>
                    <p:blipFill>
                      <a:blip r:embed="rId48"/>
                      <a:stretch>
                        <a:fillRect/>
                      </a:stretch>
                    </p:blipFill>
                    <p:spPr>
                      <a:xfrm>
                        <a:off x="22261097" y="8194714"/>
                        <a:ext cx="3416300" cy="2468563"/>
                      </a:xfrm>
                      <a:prstGeom prst="rect">
                        <a:avLst/>
                      </a:prstGeom>
                    </p:spPr>
                  </p:pic>
                </p:oleObj>
              </mc:Fallback>
            </mc:AlternateContent>
          </a:graphicData>
        </a:graphic>
      </p:graphicFrame>
      <p:graphicFrame>
        <p:nvGraphicFramePr>
          <p:cNvPr id="233" name="Object 232">
            <a:extLst>
              <a:ext uri="{FF2B5EF4-FFF2-40B4-BE49-F238E27FC236}">
                <a16:creationId xmlns:a16="http://schemas.microsoft.com/office/drawing/2014/main" id="{3ACB9647-C035-4B02-893E-41FB4A1C8162}"/>
              </a:ext>
            </a:extLst>
          </p:cNvPr>
          <p:cNvGraphicFramePr>
            <a:graphicFrameLocks noChangeAspect="1"/>
          </p:cNvGraphicFramePr>
          <p:nvPr>
            <p:extLst>
              <p:ext uri="{D42A27DB-BD31-4B8C-83A1-F6EECF244321}">
                <p14:modId xmlns:p14="http://schemas.microsoft.com/office/powerpoint/2010/main" val="2563277647"/>
              </p:ext>
            </p:extLst>
          </p:nvPr>
        </p:nvGraphicFramePr>
        <p:xfrm>
          <a:off x="24602842" y="4988803"/>
          <a:ext cx="1876425" cy="1828800"/>
        </p:xfrm>
        <a:graphic>
          <a:graphicData uri="http://schemas.openxmlformats.org/presentationml/2006/ole">
            <mc:AlternateContent xmlns:mc="http://schemas.openxmlformats.org/markup-compatibility/2006">
              <mc:Choice xmlns:v="urn:schemas-microsoft-com:vml" Requires="v">
                <p:oleObj spid="_x0000_s8717" name="Prism 8" r:id="rId49" imgW="2426955" imgH="2367653" progId="Prism8.Document">
                  <p:embed/>
                </p:oleObj>
              </mc:Choice>
              <mc:Fallback>
                <p:oleObj name="Prism 8" r:id="rId49" imgW="2426955" imgH="2367653" progId="Prism8.Document">
                  <p:embed/>
                  <p:pic>
                    <p:nvPicPr>
                      <p:cNvPr id="335" name="Object 334">
                        <a:extLst>
                          <a:ext uri="{FF2B5EF4-FFF2-40B4-BE49-F238E27FC236}">
                            <a16:creationId xmlns:a16="http://schemas.microsoft.com/office/drawing/2014/main" id="{59196A02-9A8B-4082-A185-2D216E19DD77}"/>
                          </a:ext>
                        </a:extLst>
                      </p:cNvPr>
                      <p:cNvPicPr/>
                      <p:nvPr/>
                    </p:nvPicPr>
                    <p:blipFill>
                      <a:blip r:embed="rId50"/>
                      <a:stretch>
                        <a:fillRect/>
                      </a:stretch>
                    </p:blipFill>
                    <p:spPr>
                      <a:xfrm>
                        <a:off x="24602842" y="4988803"/>
                        <a:ext cx="1876425" cy="1828800"/>
                      </a:xfrm>
                      <a:prstGeom prst="rect">
                        <a:avLst/>
                      </a:prstGeom>
                    </p:spPr>
                  </p:pic>
                </p:oleObj>
              </mc:Fallback>
            </mc:AlternateContent>
          </a:graphicData>
        </a:graphic>
      </p:graphicFrame>
      <p:pic>
        <p:nvPicPr>
          <p:cNvPr id="234" name="Picture 233">
            <a:extLst>
              <a:ext uri="{FF2B5EF4-FFF2-40B4-BE49-F238E27FC236}">
                <a16:creationId xmlns:a16="http://schemas.microsoft.com/office/drawing/2014/main" id="{8CCC3F7A-DA11-405A-A528-0BDA57D73637}"/>
              </a:ext>
            </a:extLst>
          </p:cNvPr>
          <p:cNvPicPr>
            <a:picLocks noChangeAspect="1"/>
          </p:cNvPicPr>
          <p:nvPr/>
        </p:nvPicPr>
        <p:blipFill>
          <a:blip r:embed="rId51"/>
          <a:stretch>
            <a:fillRect/>
          </a:stretch>
        </p:blipFill>
        <p:spPr>
          <a:xfrm>
            <a:off x="21040278" y="4818328"/>
            <a:ext cx="3312941" cy="2194560"/>
          </a:xfrm>
          <a:prstGeom prst="rect">
            <a:avLst/>
          </a:prstGeom>
        </p:spPr>
      </p:pic>
      <p:pic>
        <p:nvPicPr>
          <p:cNvPr id="237" name="Picture 236">
            <a:extLst>
              <a:ext uri="{FF2B5EF4-FFF2-40B4-BE49-F238E27FC236}">
                <a16:creationId xmlns:a16="http://schemas.microsoft.com/office/drawing/2014/main" id="{411DA0DE-6613-440B-B7FC-A071F012B2FE}"/>
              </a:ext>
            </a:extLst>
          </p:cNvPr>
          <p:cNvPicPr>
            <a:picLocks noChangeAspect="1"/>
          </p:cNvPicPr>
          <p:nvPr/>
        </p:nvPicPr>
        <p:blipFill>
          <a:blip r:embed="rId52"/>
          <a:stretch>
            <a:fillRect/>
          </a:stretch>
        </p:blipFill>
        <p:spPr>
          <a:xfrm>
            <a:off x="20834297" y="13776521"/>
            <a:ext cx="6492240" cy="2845914"/>
          </a:xfrm>
          <a:prstGeom prst="rect">
            <a:avLst/>
          </a:prstGeom>
        </p:spPr>
      </p:pic>
      <p:sp>
        <p:nvSpPr>
          <p:cNvPr id="113" name="TextBox 112">
            <a:extLst>
              <a:ext uri="{FF2B5EF4-FFF2-40B4-BE49-F238E27FC236}">
                <a16:creationId xmlns:a16="http://schemas.microsoft.com/office/drawing/2014/main" id="{48503536-3771-4A36-AB5F-2CE0184E036B}"/>
              </a:ext>
            </a:extLst>
          </p:cNvPr>
          <p:cNvSpPr txBox="1"/>
          <p:nvPr/>
        </p:nvSpPr>
        <p:spPr>
          <a:xfrm>
            <a:off x="4579239" y="14783424"/>
            <a:ext cx="1465098" cy="492443"/>
          </a:xfrm>
          <a:prstGeom prst="rect">
            <a:avLst/>
          </a:prstGeom>
          <a:noFill/>
        </p:spPr>
        <p:txBody>
          <a:bodyPr wrap="square" rtlCol="0">
            <a:spAutoFit/>
          </a:bodyPr>
          <a:lstStyle/>
          <a:p>
            <a:r>
              <a:rPr lang="en-US" sz="1300" dirty="0">
                <a:solidFill>
                  <a:schemeClr val="tx1"/>
                </a:solidFill>
              </a:rPr>
              <a:t>ULK2/1</a:t>
            </a:r>
            <a:r>
              <a:rPr lang="en-US" sz="1300" baseline="30000" dirty="0">
                <a:solidFill>
                  <a:schemeClr val="tx1"/>
                </a:solidFill>
              </a:rPr>
              <a:t>fl/</a:t>
            </a:r>
            <a:r>
              <a:rPr lang="en-US" sz="1300" baseline="30000" dirty="0" err="1">
                <a:solidFill>
                  <a:schemeClr val="tx1"/>
                </a:solidFill>
              </a:rPr>
              <a:t>fl</a:t>
            </a:r>
            <a:r>
              <a:rPr lang="en-US" sz="1300" dirty="0">
                <a:solidFill>
                  <a:schemeClr val="tx1"/>
                </a:solidFill>
              </a:rPr>
              <a:t> </a:t>
            </a:r>
          </a:p>
          <a:p>
            <a:r>
              <a:rPr lang="en-US" sz="1300" dirty="0" err="1">
                <a:solidFill>
                  <a:schemeClr val="tx1"/>
                </a:solidFill>
              </a:rPr>
              <a:t>myogenin-Cre</a:t>
            </a:r>
            <a:r>
              <a:rPr lang="en-US" sz="1300" baseline="30000" dirty="0">
                <a:solidFill>
                  <a:schemeClr val="tx1"/>
                </a:solidFill>
              </a:rPr>
              <a:t>+/-</a:t>
            </a:r>
            <a:endParaRPr lang="en-US" sz="1300" dirty="0">
              <a:solidFill>
                <a:schemeClr val="tx1"/>
              </a:solidFill>
            </a:endParaRPr>
          </a:p>
        </p:txBody>
      </p:sp>
      <p:sp>
        <p:nvSpPr>
          <p:cNvPr id="114" name="TextBox 113">
            <a:extLst>
              <a:ext uri="{FF2B5EF4-FFF2-40B4-BE49-F238E27FC236}">
                <a16:creationId xmlns:a16="http://schemas.microsoft.com/office/drawing/2014/main" id="{155B4FF2-8FC6-43A6-A25D-BE2C96BBD799}"/>
              </a:ext>
            </a:extLst>
          </p:cNvPr>
          <p:cNvSpPr txBox="1"/>
          <p:nvPr/>
        </p:nvSpPr>
        <p:spPr>
          <a:xfrm>
            <a:off x="3370317" y="14883452"/>
            <a:ext cx="986199" cy="292388"/>
          </a:xfrm>
          <a:prstGeom prst="rect">
            <a:avLst/>
          </a:prstGeom>
          <a:noFill/>
        </p:spPr>
        <p:txBody>
          <a:bodyPr wrap="square" rtlCol="0">
            <a:spAutoFit/>
          </a:bodyPr>
          <a:lstStyle/>
          <a:p>
            <a:r>
              <a:rPr lang="en-US" sz="1300" dirty="0">
                <a:solidFill>
                  <a:schemeClr val="tx1"/>
                </a:solidFill>
              </a:rPr>
              <a:t>ULK2/1</a:t>
            </a:r>
            <a:r>
              <a:rPr lang="en-US" sz="1300" baseline="30000" dirty="0">
                <a:solidFill>
                  <a:schemeClr val="tx1"/>
                </a:solidFill>
              </a:rPr>
              <a:t>fl/</a:t>
            </a:r>
            <a:r>
              <a:rPr lang="en-US" sz="1300" baseline="30000" dirty="0" err="1">
                <a:solidFill>
                  <a:schemeClr val="tx1"/>
                </a:solidFill>
              </a:rPr>
              <a:t>fl</a:t>
            </a:r>
            <a:r>
              <a:rPr lang="en-US" sz="1300" dirty="0">
                <a:solidFill>
                  <a:schemeClr val="tx1"/>
                </a:solidFill>
              </a:rPr>
              <a:t> </a:t>
            </a:r>
          </a:p>
        </p:txBody>
      </p:sp>
    </p:spTree>
    <p:extLst>
      <p:ext uri="{BB962C8B-B14F-4D97-AF65-F5344CB8AC3E}">
        <p14:creationId xmlns:p14="http://schemas.microsoft.com/office/powerpoint/2010/main" val="2990712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25681</TotalTime>
  <Words>832</Words>
  <Application>Microsoft Office PowerPoint</Application>
  <PresentationFormat>Custom</PresentationFormat>
  <Paragraphs>37</Paragraphs>
  <Slides>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7" baseType="lpstr">
      <vt:lpstr>Arial</vt:lpstr>
      <vt:lpstr>Arial Black</vt:lpstr>
      <vt:lpstr>Calibri</vt:lpstr>
      <vt:lpstr>Calibri Light</vt:lpstr>
      <vt:lpstr>Office Theme</vt:lpstr>
      <vt:lpstr>Prism 8</vt:lpstr>
      <vt:lpstr>PowerPoint Presentation</vt:lpstr>
    </vt:vector>
  </TitlesOfParts>
  <Company>University of Iowa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Douglas Whyte</dc:creator>
  <cp:lastModifiedBy>Fuqua, Jordan D</cp:lastModifiedBy>
  <cp:revision>1578</cp:revision>
  <cp:lastPrinted>2019-02-14T21:01:41Z</cp:lastPrinted>
  <dcterms:created xsi:type="dcterms:W3CDTF">2003-03-13T01:44:51Z</dcterms:created>
  <dcterms:modified xsi:type="dcterms:W3CDTF">2020-04-24T17:49:28Z</dcterms:modified>
</cp:coreProperties>
</file>